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21"/>
  </p:notesMasterIdLst>
  <p:sldIdLst>
    <p:sldId id="256" r:id="rId5"/>
    <p:sldId id="260" r:id="rId6"/>
    <p:sldId id="279" r:id="rId7"/>
    <p:sldId id="278" r:id="rId8"/>
    <p:sldId id="257" r:id="rId9"/>
    <p:sldId id="271" r:id="rId10"/>
    <p:sldId id="276" r:id="rId11"/>
    <p:sldId id="263" r:id="rId12"/>
    <p:sldId id="280" r:id="rId13"/>
    <p:sldId id="281" r:id="rId14"/>
    <p:sldId id="270" r:id="rId15"/>
    <p:sldId id="264" r:id="rId16"/>
    <p:sldId id="282" r:id="rId17"/>
    <p:sldId id="262" r:id="rId18"/>
    <p:sldId id="274" r:id="rId19"/>
    <p:sldId id="26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ennis Leeds" initials="LL" lastIdx="3" clrIdx="0">
    <p:extLst>
      <p:ext uri="{19B8F6BF-5375-455C-9EA6-DF929625EA0E}">
        <p15:presenceInfo xmlns:p15="http://schemas.microsoft.com/office/powerpoint/2012/main" userId="S::lleeds@paradiseprpd.com::a0696efc-8e4d-490d-bae1-ac18026e8b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8191DF"/>
    <a:srgbClr val="6A76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22892-0CB4-4604-26D6-02894542F9ED}" v="185" dt="2022-07-18T20:07:54.328"/>
    <p1510:client id="{AE6083A9-75C4-660C-3C05-FFD403B7F7C9}" v="278" dt="2021-09-10T19:06:54.875"/>
    <p1510:client id="{D3BC9741-6C61-437D-AF48-EB89AE778DA0}" v="186" dt="2021-09-11T16:50:04.884"/>
    <p1510:client id="{F571CAD2-FA88-8334-8144-7F0F06BCBA31}" v="22" dt="2021-09-10T21:03:14.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Efseaff" userId="S::defseaff@paradiseprpd.com::6d89a3c9-0976-47d5-9d02-8f5cb7ce757f" providerId="AD" clId="Web-{F571CAD2-FA88-8334-8144-7F0F06BCBA31}"/>
    <pc:docChg chg="modSld">
      <pc:chgData name="Dan Efseaff" userId="S::defseaff@paradiseprpd.com::6d89a3c9-0976-47d5-9d02-8f5cb7ce757f" providerId="AD" clId="Web-{F571CAD2-FA88-8334-8144-7F0F06BCBA31}" dt="2021-09-10T21:03:14.272" v="12"/>
      <pc:docMkLst>
        <pc:docMk/>
      </pc:docMkLst>
      <pc:sldChg chg="modSp">
        <pc:chgData name="Dan Efseaff" userId="S::defseaff@paradiseprpd.com::6d89a3c9-0976-47d5-9d02-8f5cb7ce757f" providerId="AD" clId="Web-{F571CAD2-FA88-8334-8144-7F0F06BCBA31}" dt="2021-09-10T20:48:26.065" v="7" actId="20577"/>
        <pc:sldMkLst>
          <pc:docMk/>
          <pc:sldMk cId="2837791381" sldId="279"/>
        </pc:sldMkLst>
        <pc:spChg chg="mod">
          <ac:chgData name="Dan Efseaff" userId="S::defseaff@paradiseprpd.com::6d89a3c9-0976-47d5-9d02-8f5cb7ce757f" providerId="AD" clId="Web-{F571CAD2-FA88-8334-8144-7F0F06BCBA31}" dt="2021-09-10T20:48:26.065" v="7" actId="20577"/>
          <ac:spMkLst>
            <pc:docMk/>
            <pc:sldMk cId="2837791381" sldId="279"/>
            <ac:spMk id="3" creationId="{A408CBE1-FC34-42B9-B50F-4AF3E985497B}"/>
          </ac:spMkLst>
        </pc:spChg>
      </pc:sldChg>
      <pc:sldChg chg="addSp delSp modSp">
        <pc:chgData name="Dan Efseaff" userId="S::defseaff@paradiseprpd.com::6d89a3c9-0976-47d5-9d02-8f5cb7ce757f" providerId="AD" clId="Web-{F571CAD2-FA88-8334-8144-7F0F06BCBA31}" dt="2021-09-10T21:03:14.272" v="12"/>
        <pc:sldMkLst>
          <pc:docMk/>
          <pc:sldMk cId="3739084143" sldId="280"/>
        </pc:sldMkLst>
        <pc:picChg chg="add del mod">
          <ac:chgData name="Dan Efseaff" userId="S::defseaff@paradiseprpd.com::6d89a3c9-0976-47d5-9d02-8f5cb7ce757f" providerId="AD" clId="Web-{F571CAD2-FA88-8334-8144-7F0F06BCBA31}" dt="2021-09-10T21:03:14.272" v="12"/>
          <ac:picMkLst>
            <pc:docMk/>
            <pc:sldMk cId="3739084143" sldId="280"/>
            <ac:picMk id="2" creationId="{D430817C-A1E8-4AAD-9062-A8A381828EFF}"/>
          </ac:picMkLst>
        </pc:picChg>
      </pc:sldChg>
    </pc:docChg>
  </pc:docChgLst>
  <pc:docChgLst>
    <pc:chgData name="Lorrennis Leeds" userId="S::lleeds@paradiseprpd.com::a0696efc-8e4d-490d-bae1-ac18026e8b04" providerId="AD" clId="Web-{AE6083A9-75C4-660C-3C05-FFD403B7F7C9}"/>
    <pc:docChg chg="addSld modSld">
      <pc:chgData name="Lorrennis Leeds" userId="S::lleeds@paradiseprpd.com::a0696efc-8e4d-490d-bae1-ac18026e8b04" providerId="AD" clId="Web-{AE6083A9-75C4-660C-3C05-FFD403B7F7C9}" dt="2021-09-10T19:06:54.875" v="232"/>
      <pc:docMkLst>
        <pc:docMk/>
      </pc:docMkLst>
      <pc:sldChg chg="modSp">
        <pc:chgData name="Lorrennis Leeds" userId="S::lleeds@paradiseprpd.com::a0696efc-8e4d-490d-bae1-ac18026e8b04" providerId="AD" clId="Web-{AE6083A9-75C4-660C-3C05-FFD403B7F7C9}" dt="2021-09-10T19:04:25.012" v="228" actId="1076"/>
        <pc:sldMkLst>
          <pc:docMk/>
          <pc:sldMk cId="0" sldId="256"/>
        </pc:sldMkLst>
        <pc:picChg chg="mod">
          <ac:chgData name="Lorrennis Leeds" userId="S::lleeds@paradiseprpd.com::a0696efc-8e4d-490d-bae1-ac18026e8b04" providerId="AD" clId="Web-{AE6083A9-75C4-660C-3C05-FFD403B7F7C9}" dt="2021-09-10T19:04:25.012" v="228" actId="1076"/>
          <ac:picMkLst>
            <pc:docMk/>
            <pc:sldMk cId="0" sldId="256"/>
            <ac:picMk id="25" creationId="{36DF7C4A-D35F-4216-BE61-B29D48958622}"/>
          </ac:picMkLst>
        </pc:picChg>
      </pc:sldChg>
      <pc:sldChg chg="modSp">
        <pc:chgData name="Lorrennis Leeds" userId="S::lleeds@paradiseprpd.com::a0696efc-8e4d-490d-bae1-ac18026e8b04" providerId="AD" clId="Web-{AE6083A9-75C4-660C-3C05-FFD403B7F7C9}" dt="2021-09-10T15:11:29.934" v="3" actId="1076"/>
        <pc:sldMkLst>
          <pc:docMk/>
          <pc:sldMk cId="0" sldId="257"/>
        </pc:sldMkLst>
        <pc:picChg chg="mod">
          <ac:chgData name="Lorrennis Leeds" userId="S::lleeds@paradiseprpd.com::a0696efc-8e4d-490d-bae1-ac18026e8b04" providerId="AD" clId="Web-{AE6083A9-75C4-660C-3C05-FFD403B7F7C9}" dt="2021-09-10T15:11:29.934" v="3" actId="1076"/>
          <ac:picMkLst>
            <pc:docMk/>
            <pc:sldMk cId="0" sldId="257"/>
            <ac:picMk id="12" creationId="{756B6B48-45BB-4C82-A98D-09A8003FF15A}"/>
          </ac:picMkLst>
        </pc:picChg>
      </pc:sldChg>
      <pc:sldChg chg="modSp addCm">
        <pc:chgData name="Lorrennis Leeds" userId="S::lleeds@paradiseprpd.com::a0696efc-8e4d-490d-bae1-ac18026e8b04" providerId="AD" clId="Web-{AE6083A9-75C4-660C-3C05-FFD403B7F7C9}" dt="2021-09-10T19:06:54.875" v="232"/>
        <pc:sldMkLst>
          <pc:docMk/>
          <pc:sldMk cId="0" sldId="260"/>
        </pc:sldMkLst>
        <pc:spChg chg="mod">
          <ac:chgData name="Lorrennis Leeds" userId="S::lleeds@paradiseprpd.com::a0696efc-8e4d-490d-bae1-ac18026e8b04" providerId="AD" clId="Web-{AE6083A9-75C4-660C-3C05-FFD403B7F7C9}" dt="2021-09-10T19:04:55.184" v="231" actId="14100"/>
          <ac:spMkLst>
            <pc:docMk/>
            <pc:sldMk cId="0" sldId="260"/>
            <ac:spMk id="3" creationId="{D0C82D90-EC04-4829-A56A-E8FB1606D7C9}"/>
          </ac:spMkLst>
        </pc:spChg>
        <pc:picChg chg="mod">
          <ac:chgData name="Lorrennis Leeds" userId="S::lleeds@paradiseprpd.com::a0696efc-8e4d-490d-bae1-ac18026e8b04" providerId="AD" clId="Web-{AE6083A9-75C4-660C-3C05-FFD403B7F7C9}" dt="2021-09-10T19:04:38.621" v="229" actId="1076"/>
          <ac:picMkLst>
            <pc:docMk/>
            <pc:sldMk cId="0" sldId="260"/>
            <ac:picMk id="12" creationId="{B1C04E94-D18B-4BE0-B7D2-A31D3A0AD1E6}"/>
          </ac:picMkLst>
        </pc:picChg>
      </pc:sldChg>
      <pc:sldChg chg="modSp">
        <pc:chgData name="Lorrennis Leeds" userId="S::lleeds@paradiseprpd.com::a0696efc-8e4d-490d-bae1-ac18026e8b04" providerId="AD" clId="Web-{AE6083A9-75C4-660C-3C05-FFD403B7F7C9}" dt="2021-09-10T15:30:10.437" v="17" actId="20577"/>
        <pc:sldMkLst>
          <pc:docMk/>
          <pc:sldMk cId="0" sldId="263"/>
        </pc:sldMkLst>
        <pc:spChg chg="mod">
          <ac:chgData name="Lorrennis Leeds" userId="S::lleeds@paradiseprpd.com::a0696efc-8e4d-490d-bae1-ac18026e8b04" providerId="AD" clId="Web-{AE6083A9-75C4-660C-3C05-FFD403B7F7C9}" dt="2021-09-10T15:30:10.437" v="17" actId="20577"/>
          <ac:spMkLst>
            <pc:docMk/>
            <pc:sldMk cId="0" sldId="263"/>
            <ac:spMk id="3" creationId="{76B2C729-5BD3-4A99-801B-9DCEFC408015}"/>
          </ac:spMkLst>
        </pc:spChg>
        <pc:spChg chg="mod">
          <ac:chgData name="Lorrennis Leeds" userId="S::lleeds@paradiseprpd.com::a0696efc-8e4d-490d-bae1-ac18026e8b04" providerId="AD" clId="Web-{AE6083A9-75C4-660C-3C05-FFD403B7F7C9}" dt="2021-09-10T15:29:41.467" v="6" actId="20577"/>
          <ac:spMkLst>
            <pc:docMk/>
            <pc:sldMk cId="0" sldId="263"/>
            <ac:spMk id="7" creationId="{ED8DA8AA-581D-4E5A-906B-DC127EE1D50D}"/>
          </ac:spMkLst>
        </pc:spChg>
      </pc:sldChg>
      <pc:sldChg chg="modSp">
        <pc:chgData name="Lorrennis Leeds" userId="S::lleeds@paradiseprpd.com::a0696efc-8e4d-490d-bae1-ac18026e8b04" providerId="AD" clId="Web-{AE6083A9-75C4-660C-3C05-FFD403B7F7C9}" dt="2021-09-10T15:09:54.588" v="2" actId="1076"/>
        <pc:sldMkLst>
          <pc:docMk/>
          <pc:sldMk cId="3621204420" sldId="276"/>
        </pc:sldMkLst>
        <pc:picChg chg="mod">
          <ac:chgData name="Lorrennis Leeds" userId="S::lleeds@paradiseprpd.com::a0696efc-8e4d-490d-bae1-ac18026e8b04" providerId="AD" clId="Web-{AE6083A9-75C4-660C-3C05-FFD403B7F7C9}" dt="2021-09-10T15:09:54.588" v="2" actId="1076"/>
          <ac:picMkLst>
            <pc:docMk/>
            <pc:sldMk cId="3621204420" sldId="276"/>
            <ac:picMk id="17" creationId="{EBEC7A51-4847-49EC-8AFE-27AFA7A77774}"/>
          </ac:picMkLst>
        </pc:picChg>
      </pc:sldChg>
      <pc:sldChg chg="modSp">
        <pc:chgData name="Lorrennis Leeds" userId="S::lleeds@paradiseprpd.com::a0696efc-8e4d-490d-bae1-ac18026e8b04" providerId="AD" clId="Web-{AE6083A9-75C4-660C-3C05-FFD403B7F7C9}" dt="2021-09-10T15:09:39.603" v="0" actId="1076"/>
        <pc:sldMkLst>
          <pc:docMk/>
          <pc:sldMk cId="2837791381" sldId="279"/>
        </pc:sldMkLst>
        <pc:picChg chg="mod">
          <ac:chgData name="Lorrennis Leeds" userId="S::lleeds@paradiseprpd.com::a0696efc-8e4d-490d-bae1-ac18026e8b04" providerId="AD" clId="Web-{AE6083A9-75C4-660C-3C05-FFD403B7F7C9}" dt="2021-09-10T15:09:39.603" v="0" actId="1076"/>
          <ac:picMkLst>
            <pc:docMk/>
            <pc:sldMk cId="2837791381" sldId="279"/>
            <ac:picMk id="4" creationId="{1FC9639F-B2A3-411C-B9FD-C81579B2F567}"/>
          </ac:picMkLst>
        </pc:picChg>
      </pc:sldChg>
      <pc:sldChg chg="addSp delSp modSp new">
        <pc:chgData name="Lorrennis Leeds" userId="S::lleeds@paradiseprpd.com::a0696efc-8e4d-490d-bae1-ac18026e8b04" providerId="AD" clId="Web-{AE6083A9-75C4-660C-3C05-FFD403B7F7C9}" dt="2021-09-10T19:00:23.364" v="222" actId="14100"/>
        <pc:sldMkLst>
          <pc:docMk/>
          <pc:sldMk cId="3739084143" sldId="280"/>
        </pc:sldMkLst>
        <pc:spChg chg="del mod">
          <ac:chgData name="Lorrennis Leeds" userId="S::lleeds@paradiseprpd.com::a0696efc-8e4d-490d-bae1-ac18026e8b04" providerId="AD" clId="Web-{AE6083A9-75C4-660C-3C05-FFD403B7F7C9}" dt="2021-09-10T18:46:52.481" v="152"/>
          <ac:spMkLst>
            <pc:docMk/>
            <pc:sldMk cId="3739084143" sldId="280"/>
            <ac:spMk id="2" creationId="{7778FCF2-76D1-40F3-90F7-ADA91A4CE0F0}"/>
          </ac:spMkLst>
        </pc:spChg>
        <pc:spChg chg="del">
          <ac:chgData name="Lorrennis Leeds" userId="S::lleeds@paradiseprpd.com::a0696efc-8e4d-490d-bae1-ac18026e8b04" providerId="AD" clId="Web-{AE6083A9-75C4-660C-3C05-FFD403B7F7C9}" dt="2021-09-10T18:40:55.846" v="20"/>
          <ac:spMkLst>
            <pc:docMk/>
            <pc:sldMk cId="3739084143" sldId="280"/>
            <ac:spMk id="3" creationId="{F98F5DE8-FFA7-4EBD-8FCC-BA4DEA05ED85}"/>
          </ac:spMkLst>
        </pc:spChg>
        <pc:spChg chg="add del mod">
          <ac:chgData name="Lorrennis Leeds" userId="S::lleeds@paradiseprpd.com::a0696efc-8e4d-490d-bae1-ac18026e8b04" providerId="AD" clId="Web-{AE6083A9-75C4-660C-3C05-FFD403B7F7C9}" dt="2021-09-10T18:52:08.193" v="156"/>
          <ac:spMkLst>
            <pc:docMk/>
            <pc:sldMk cId="3739084143" sldId="280"/>
            <ac:spMk id="4" creationId="{248F045D-AB6D-4EBD-A503-6C74B3631E61}"/>
          </ac:spMkLst>
        </pc:spChg>
        <pc:spChg chg="add mod">
          <ac:chgData name="Lorrennis Leeds" userId="S::lleeds@paradiseprpd.com::a0696efc-8e4d-490d-bae1-ac18026e8b04" providerId="AD" clId="Web-{AE6083A9-75C4-660C-3C05-FFD403B7F7C9}" dt="2021-09-10T18:40:55.908" v="22"/>
          <ac:spMkLst>
            <pc:docMk/>
            <pc:sldMk cId="3739084143" sldId="280"/>
            <ac:spMk id="7" creationId="{C9669C30-426F-47CC-92F4-D9881A052B37}"/>
          </ac:spMkLst>
        </pc:spChg>
        <pc:spChg chg="add del mod">
          <ac:chgData name="Lorrennis Leeds" userId="S::lleeds@paradiseprpd.com::a0696efc-8e4d-490d-bae1-ac18026e8b04" providerId="AD" clId="Web-{AE6083A9-75C4-660C-3C05-FFD403B7F7C9}" dt="2021-09-10T18:44:17.914" v="43"/>
          <ac:spMkLst>
            <pc:docMk/>
            <pc:sldMk cId="3739084143" sldId="280"/>
            <ac:spMk id="9" creationId="{CBBFA45A-7780-4D0E-83F0-6AA09716C6D0}"/>
          </ac:spMkLst>
        </pc:spChg>
        <pc:spChg chg="add del mod">
          <ac:chgData name="Lorrennis Leeds" userId="S::lleeds@paradiseprpd.com::a0696efc-8e4d-490d-bae1-ac18026e8b04" providerId="AD" clId="Web-{AE6083A9-75C4-660C-3C05-FFD403B7F7C9}" dt="2021-09-10T18:46:30.090" v="147"/>
          <ac:spMkLst>
            <pc:docMk/>
            <pc:sldMk cId="3739084143" sldId="280"/>
            <ac:spMk id="13" creationId="{4FCDABE5-6AE1-403C-B43C-446B0DEF956B}"/>
          </ac:spMkLst>
        </pc:spChg>
        <pc:spChg chg="add del mod">
          <ac:chgData name="Lorrennis Leeds" userId="S::lleeds@paradiseprpd.com::a0696efc-8e4d-490d-bae1-ac18026e8b04" providerId="AD" clId="Web-{AE6083A9-75C4-660C-3C05-FFD403B7F7C9}" dt="2021-09-10T18:46:50.434" v="151"/>
          <ac:spMkLst>
            <pc:docMk/>
            <pc:sldMk cId="3739084143" sldId="280"/>
            <ac:spMk id="15" creationId="{D9ABE159-A9E3-4911-A0A4-FC30237FAD03}"/>
          </ac:spMkLst>
        </pc:spChg>
        <pc:spChg chg="add mod">
          <ac:chgData name="Lorrennis Leeds" userId="S::lleeds@paradiseprpd.com::a0696efc-8e4d-490d-bae1-ac18026e8b04" providerId="AD" clId="Web-{AE6083A9-75C4-660C-3C05-FFD403B7F7C9}" dt="2021-09-10T19:00:23.364" v="222" actId="14100"/>
          <ac:spMkLst>
            <pc:docMk/>
            <pc:sldMk cId="3739084143" sldId="280"/>
            <ac:spMk id="17" creationId="{9F2A31EA-AB54-4CF3-935F-652E54F3421D}"/>
          </ac:spMkLst>
        </pc:spChg>
        <pc:graphicFrameChg chg="add del mod ord modGraphic">
          <ac:chgData name="Lorrennis Leeds" userId="S::lleeds@paradiseprpd.com::a0696efc-8e4d-490d-bae1-ac18026e8b04" providerId="AD" clId="Web-{AE6083A9-75C4-660C-3C05-FFD403B7F7C9}" dt="2021-09-10T18:43:31.491" v="42"/>
          <ac:graphicFrameMkLst>
            <pc:docMk/>
            <pc:sldMk cId="3739084143" sldId="280"/>
            <ac:graphicFrameMk id="6" creationId="{F05EBF1A-5935-4A31-B28A-70732B2BDD84}"/>
          </ac:graphicFrameMkLst>
        </pc:graphicFrameChg>
        <pc:graphicFrameChg chg="add del mod ord modGraphic">
          <ac:chgData name="Lorrennis Leeds" userId="S::lleeds@paradiseprpd.com::a0696efc-8e4d-490d-bae1-ac18026e8b04" providerId="AD" clId="Web-{AE6083A9-75C4-660C-3C05-FFD403B7F7C9}" dt="2021-09-10T18:46:45.356" v="149"/>
          <ac:graphicFrameMkLst>
            <pc:docMk/>
            <pc:sldMk cId="3739084143" sldId="280"/>
            <ac:graphicFrameMk id="10" creationId="{C38EC010-23DB-4E9B-A06B-5ABD7BA0EBC3}"/>
          </ac:graphicFrameMkLst>
        </pc:graphicFrameChg>
        <pc:graphicFrameChg chg="add del mod ord modGraphic">
          <ac:chgData name="Lorrennis Leeds" userId="S::lleeds@paradiseprpd.com::a0696efc-8e4d-490d-bae1-ac18026e8b04" providerId="AD" clId="Web-{AE6083A9-75C4-660C-3C05-FFD403B7F7C9}" dt="2021-09-10T18:46:30.105" v="148"/>
          <ac:graphicFrameMkLst>
            <pc:docMk/>
            <pc:sldMk cId="3739084143" sldId="280"/>
            <ac:graphicFrameMk id="12" creationId="{017B3FDF-CAD3-43B0-B700-B266E8B51A16}"/>
          </ac:graphicFrameMkLst>
        </pc:graphicFrameChg>
        <pc:picChg chg="add mod ord">
          <ac:chgData name="Lorrennis Leeds" userId="S::lleeds@paradiseprpd.com::a0696efc-8e4d-490d-bae1-ac18026e8b04" providerId="AD" clId="Web-{AE6083A9-75C4-660C-3C05-FFD403B7F7C9}" dt="2021-09-10T18:59:45.519" v="216" actId="1076"/>
          <ac:picMkLst>
            <pc:docMk/>
            <pc:sldMk cId="3739084143" sldId="280"/>
            <ac:picMk id="16" creationId="{F0C6CE64-7C4F-412F-8657-836DC87BB85F}"/>
          </ac:picMkLst>
        </pc:picChg>
      </pc:sldChg>
      <pc:sldChg chg="addSp delSp modSp new">
        <pc:chgData name="Lorrennis Leeds" userId="S::lleeds@paradiseprpd.com::a0696efc-8e4d-490d-bae1-ac18026e8b04" providerId="AD" clId="Web-{AE6083A9-75C4-660C-3C05-FFD403B7F7C9}" dt="2021-09-10T19:01:27.350" v="227" actId="1076"/>
        <pc:sldMkLst>
          <pc:docMk/>
          <pc:sldMk cId="2005824650" sldId="281"/>
        </pc:sldMkLst>
        <pc:spChg chg="del">
          <ac:chgData name="Lorrennis Leeds" userId="S::lleeds@paradiseprpd.com::a0696efc-8e4d-490d-bae1-ac18026e8b04" providerId="AD" clId="Web-{AE6083A9-75C4-660C-3C05-FFD403B7F7C9}" dt="2021-09-10T18:46:59.903" v="153"/>
          <ac:spMkLst>
            <pc:docMk/>
            <pc:sldMk cId="2005824650" sldId="281"/>
            <ac:spMk id="2" creationId="{55A25C60-46FB-416F-9D80-992DB897F2B2}"/>
          </ac:spMkLst>
        </pc:spChg>
        <pc:spChg chg="del">
          <ac:chgData name="Lorrennis Leeds" userId="S::lleeds@paradiseprpd.com::a0696efc-8e4d-490d-bae1-ac18026e8b04" providerId="AD" clId="Web-{AE6083A9-75C4-660C-3C05-FFD403B7F7C9}" dt="2021-09-10T18:47:01.481" v="154"/>
          <ac:spMkLst>
            <pc:docMk/>
            <pc:sldMk cId="2005824650" sldId="281"/>
            <ac:spMk id="3" creationId="{D24C2413-61D4-476C-B663-49A01902E94F}"/>
          </ac:spMkLst>
        </pc:spChg>
        <pc:spChg chg="del">
          <ac:chgData name="Lorrennis Leeds" userId="S::lleeds@paradiseprpd.com::a0696efc-8e4d-490d-bae1-ac18026e8b04" providerId="AD" clId="Web-{AE6083A9-75C4-660C-3C05-FFD403B7F7C9}" dt="2021-09-10T18:47:02.966" v="155"/>
          <ac:spMkLst>
            <pc:docMk/>
            <pc:sldMk cId="2005824650" sldId="281"/>
            <ac:spMk id="4" creationId="{CC0C313D-2248-42E5-B6BE-CA68FA26217A}"/>
          </ac:spMkLst>
        </pc:spChg>
        <pc:spChg chg="add mod">
          <ac:chgData name="Lorrennis Leeds" userId="S::lleeds@paradiseprpd.com::a0696efc-8e4d-490d-bae1-ac18026e8b04" providerId="AD" clId="Web-{AE6083A9-75C4-660C-3C05-FFD403B7F7C9}" dt="2021-09-10T19:01:21.553" v="226" actId="14100"/>
          <ac:spMkLst>
            <pc:docMk/>
            <pc:sldMk cId="2005824650" sldId="281"/>
            <ac:spMk id="6" creationId="{54A79CB7-31D5-4CE1-868E-1411E967E838}"/>
          </ac:spMkLst>
        </pc:spChg>
        <pc:picChg chg="add mod">
          <ac:chgData name="Lorrennis Leeds" userId="S::lleeds@paradiseprpd.com::a0696efc-8e4d-490d-bae1-ac18026e8b04" providerId="AD" clId="Web-{AE6083A9-75C4-660C-3C05-FFD403B7F7C9}" dt="2021-09-10T19:01:27.350" v="227" actId="1076"/>
          <ac:picMkLst>
            <pc:docMk/>
            <pc:sldMk cId="2005824650" sldId="281"/>
            <ac:picMk id="5" creationId="{D61B9944-9BC3-4FB1-9486-3FD86FA9B600}"/>
          </ac:picMkLst>
        </pc:picChg>
      </pc:sldChg>
    </pc:docChg>
  </pc:docChgLst>
  <pc:docChgLst>
    <pc:chgData name="Kristi Sweeney" userId="f26cd9f5-769e-4761-a1f4-c30b9842edca" providerId="ADAL" clId="{4AF33150-BA68-4FAC-9F91-C10484FE4992}"/>
    <pc:docChg chg="undo custSel modSld">
      <pc:chgData name="Kristi Sweeney" userId="f26cd9f5-769e-4761-a1f4-c30b9842edca" providerId="ADAL" clId="{4AF33150-BA68-4FAC-9F91-C10484FE4992}" dt="2021-09-10T17:05:52.009" v="822" actId="6549"/>
      <pc:docMkLst>
        <pc:docMk/>
      </pc:docMkLst>
      <pc:sldChg chg="modSp mod">
        <pc:chgData name="Kristi Sweeney" userId="f26cd9f5-769e-4761-a1f4-c30b9842edca" providerId="ADAL" clId="{4AF33150-BA68-4FAC-9F91-C10484FE4992}" dt="2021-09-10T16:18:30.249" v="20" actId="403"/>
        <pc:sldMkLst>
          <pc:docMk/>
          <pc:sldMk cId="0" sldId="257"/>
        </pc:sldMkLst>
        <pc:graphicFrameChg chg="mod">
          <ac:chgData name="Kristi Sweeney" userId="f26cd9f5-769e-4761-a1f4-c30b9842edca" providerId="ADAL" clId="{4AF33150-BA68-4FAC-9F91-C10484FE4992}" dt="2021-09-10T16:18:17.635" v="18" actId="403"/>
          <ac:graphicFrameMkLst>
            <pc:docMk/>
            <pc:sldMk cId="0" sldId="257"/>
            <ac:graphicFrameMk id="13" creationId="{E45474B0-9AAA-49EA-9AB4-4FD2B56A48D1}"/>
          </ac:graphicFrameMkLst>
        </pc:graphicFrameChg>
        <pc:graphicFrameChg chg="mod">
          <ac:chgData name="Kristi Sweeney" userId="f26cd9f5-769e-4761-a1f4-c30b9842edca" providerId="ADAL" clId="{4AF33150-BA68-4FAC-9F91-C10484FE4992}" dt="2021-09-10T16:18:30.249" v="20" actId="403"/>
          <ac:graphicFrameMkLst>
            <pc:docMk/>
            <pc:sldMk cId="0" sldId="257"/>
            <ac:graphicFrameMk id="14" creationId="{34A622E1-5FF8-4ABC-9622-D28B34D1BC57}"/>
          </ac:graphicFrameMkLst>
        </pc:graphicFrameChg>
        <pc:graphicFrameChg chg="modGraphic">
          <ac:chgData name="Kristi Sweeney" userId="f26cd9f5-769e-4761-a1f4-c30b9842edca" providerId="ADAL" clId="{4AF33150-BA68-4FAC-9F91-C10484FE4992}" dt="2021-09-10T16:17:59.840" v="16" actId="403"/>
          <ac:graphicFrameMkLst>
            <pc:docMk/>
            <pc:sldMk cId="0" sldId="257"/>
            <ac:graphicFrameMk id="15" creationId="{28A29C5B-39CE-4EA9-81E5-1667314686FF}"/>
          </ac:graphicFrameMkLst>
        </pc:graphicFrameChg>
      </pc:sldChg>
      <pc:sldChg chg="addSp delSp modSp mod">
        <pc:chgData name="Kristi Sweeney" userId="f26cd9f5-769e-4761-a1f4-c30b9842edca" providerId="ADAL" clId="{4AF33150-BA68-4FAC-9F91-C10484FE4992}" dt="2021-09-10T16:24:23.909" v="76" actId="14100"/>
        <pc:sldMkLst>
          <pc:docMk/>
          <pc:sldMk cId="0" sldId="259"/>
        </pc:sldMkLst>
        <pc:graphicFrameChg chg="add del modGraphic">
          <ac:chgData name="Kristi Sweeney" userId="f26cd9f5-769e-4761-a1f4-c30b9842edca" providerId="ADAL" clId="{4AF33150-BA68-4FAC-9F91-C10484FE4992}" dt="2021-09-10T16:24:23.909" v="76" actId="14100"/>
          <ac:graphicFrameMkLst>
            <pc:docMk/>
            <pc:sldMk cId="0" sldId="259"/>
            <ac:graphicFrameMk id="6" creationId="{00000000-0000-0000-0000-000000000000}"/>
          </ac:graphicFrameMkLst>
        </pc:graphicFrameChg>
      </pc:sldChg>
      <pc:sldChg chg="modSp mod">
        <pc:chgData name="Kristi Sweeney" userId="f26cd9f5-769e-4761-a1f4-c30b9842edca" providerId="ADAL" clId="{4AF33150-BA68-4FAC-9F91-C10484FE4992}" dt="2021-09-10T16:19:52.854" v="24" actId="20577"/>
        <pc:sldMkLst>
          <pc:docMk/>
          <pc:sldMk cId="0" sldId="260"/>
        </pc:sldMkLst>
        <pc:spChg chg="mod">
          <ac:chgData name="Kristi Sweeney" userId="f26cd9f5-769e-4761-a1f4-c30b9842edca" providerId="ADAL" clId="{4AF33150-BA68-4FAC-9F91-C10484FE4992}" dt="2021-09-10T16:19:52.854" v="24" actId="20577"/>
          <ac:spMkLst>
            <pc:docMk/>
            <pc:sldMk cId="0" sldId="260"/>
            <ac:spMk id="3" creationId="{D0C82D90-EC04-4829-A56A-E8FB1606D7C9}"/>
          </ac:spMkLst>
        </pc:spChg>
      </pc:sldChg>
      <pc:sldChg chg="addSp delSp modSp mod">
        <pc:chgData name="Kristi Sweeney" userId="f26cd9f5-769e-4761-a1f4-c30b9842edca" providerId="ADAL" clId="{4AF33150-BA68-4FAC-9F91-C10484FE4992}" dt="2021-09-10T17:01:59.481" v="550" actId="1076"/>
        <pc:sldMkLst>
          <pc:docMk/>
          <pc:sldMk cId="0" sldId="263"/>
        </pc:sldMkLst>
        <pc:spChg chg="add mod">
          <ac:chgData name="Kristi Sweeney" userId="f26cd9f5-769e-4761-a1f4-c30b9842edca" providerId="ADAL" clId="{4AF33150-BA68-4FAC-9F91-C10484FE4992}" dt="2021-09-10T16:58:02.289" v="502" actId="404"/>
          <ac:spMkLst>
            <pc:docMk/>
            <pc:sldMk cId="0" sldId="263"/>
            <ac:spMk id="4" creationId="{5ADE8F86-86EA-433A-A864-2F682AFA02BD}"/>
          </ac:spMkLst>
        </pc:spChg>
        <pc:spChg chg="add mod">
          <ac:chgData name="Kristi Sweeney" userId="f26cd9f5-769e-4761-a1f4-c30b9842edca" providerId="ADAL" clId="{4AF33150-BA68-4FAC-9F91-C10484FE4992}" dt="2021-09-10T16:58:48.149" v="517" actId="207"/>
          <ac:spMkLst>
            <pc:docMk/>
            <pc:sldMk cId="0" sldId="263"/>
            <ac:spMk id="5" creationId="{9D85EEF8-76B6-41D2-A13A-CD062A289E79}"/>
          </ac:spMkLst>
        </pc:spChg>
        <pc:spChg chg="add mod">
          <ac:chgData name="Kristi Sweeney" userId="f26cd9f5-769e-4761-a1f4-c30b9842edca" providerId="ADAL" clId="{4AF33150-BA68-4FAC-9F91-C10484FE4992}" dt="2021-09-10T17:00:54.731" v="542" actId="207"/>
          <ac:spMkLst>
            <pc:docMk/>
            <pc:sldMk cId="0" sldId="263"/>
            <ac:spMk id="6" creationId="{47466D29-2D56-4CD1-9D44-E563F1EDF516}"/>
          </ac:spMkLst>
        </pc:spChg>
        <pc:spChg chg="add mod">
          <ac:chgData name="Kristi Sweeney" userId="f26cd9f5-769e-4761-a1f4-c30b9842edca" providerId="ADAL" clId="{4AF33150-BA68-4FAC-9F91-C10484FE4992}" dt="2021-09-10T16:58:59.784" v="519" actId="1076"/>
          <ac:spMkLst>
            <pc:docMk/>
            <pc:sldMk cId="0" sldId="263"/>
            <ac:spMk id="23" creationId="{7B43FB1E-A3CA-448C-8BFA-6ABD0DDC3C6C}"/>
          </ac:spMkLst>
        </pc:spChg>
        <pc:spChg chg="add mod">
          <ac:chgData name="Kristi Sweeney" userId="f26cd9f5-769e-4761-a1f4-c30b9842edca" providerId="ADAL" clId="{4AF33150-BA68-4FAC-9F91-C10484FE4992}" dt="2021-09-10T16:59:06.854" v="521" actId="1076"/>
          <ac:spMkLst>
            <pc:docMk/>
            <pc:sldMk cId="0" sldId="263"/>
            <ac:spMk id="25" creationId="{ED8151C6-F7E3-41E6-999E-B8899EA71D3A}"/>
          </ac:spMkLst>
        </pc:spChg>
        <pc:spChg chg="add mod">
          <ac:chgData name="Kristi Sweeney" userId="f26cd9f5-769e-4761-a1f4-c30b9842edca" providerId="ADAL" clId="{4AF33150-BA68-4FAC-9F91-C10484FE4992}" dt="2021-09-10T16:59:14.862" v="523" actId="1076"/>
          <ac:spMkLst>
            <pc:docMk/>
            <pc:sldMk cId="0" sldId="263"/>
            <ac:spMk id="26" creationId="{A10434BD-0639-4C46-AB26-695C003D4053}"/>
          </ac:spMkLst>
        </pc:spChg>
        <pc:spChg chg="add mod">
          <ac:chgData name="Kristi Sweeney" userId="f26cd9f5-769e-4761-a1f4-c30b9842edca" providerId="ADAL" clId="{4AF33150-BA68-4FAC-9F91-C10484FE4992}" dt="2021-09-10T16:59:22.691" v="525" actId="1076"/>
          <ac:spMkLst>
            <pc:docMk/>
            <pc:sldMk cId="0" sldId="263"/>
            <ac:spMk id="27" creationId="{A76481BA-0C57-4AB3-84EB-C083C3544EBA}"/>
          </ac:spMkLst>
        </pc:spChg>
        <pc:spChg chg="add mod">
          <ac:chgData name="Kristi Sweeney" userId="f26cd9f5-769e-4761-a1f4-c30b9842edca" providerId="ADAL" clId="{4AF33150-BA68-4FAC-9F91-C10484FE4992}" dt="2021-09-10T16:59:29.661" v="527" actId="1076"/>
          <ac:spMkLst>
            <pc:docMk/>
            <pc:sldMk cId="0" sldId="263"/>
            <ac:spMk id="28" creationId="{6941249B-485B-4921-9A90-2C5AB022BB1D}"/>
          </ac:spMkLst>
        </pc:spChg>
        <pc:spChg chg="add mod">
          <ac:chgData name="Kristi Sweeney" userId="f26cd9f5-769e-4761-a1f4-c30b9842edca" providerId="ADAL" clId="{4AF33150-BA68-4FAC-9F91-C10484FE4992}" dt="2021-09-10T16:59:36.284" v="529" actId="1076"/>
          <ac:spMkLst>
            <pc:docMk/>
            <pc:sldMk cId="0" sldId="263"/>
            <ac:spMk id="29" creationId="{FD92EBE5-C67B-4176-B417-78E5F20B69CF}"/>
          </ac:spMkLst>
        </pc:spChg>
        <pc:spChg chg="add mod">
          <ac:chgData name="Kristi Sweeney" userId="f26cd9f5-769e-4761-a1f4-c30b9842edca" providerId="ADAL" clId="{4AF33150-BA68-4FAC-9F91-C10484FE4992}" dt="2021-09-10T16:59:50.920" v="532" actId="1076"/>
          <ac:spMkLst>
            <pc:docMk/>
            <pc:sldMk cId="0" sldId="263"/>
            <ac:spMk id="30" creationId="{5B02C0E4-55F0-458E-92DC-10D1F5C748C5}"/>
          </ac:spMkLst>
        </pc:spChg>
        <pc:spChg chg="add mod">
          <ac:chgData name="Kristi Sweeney" userId="f26cd9f5-769e-4761-a1f4-c30b9842edca" providerId="ADAL" clId="{4AF33150-BA68-4FAC-9F91-C10484FE4992}" dt="2021-09-10T17:00:15.589" v="538" actId="1076"/>
          <ac:spMkLst>
            <pc:docMk/>
            <pc:sldMk cId="0" sldId="263"/>
            <ac:spMk id="33" creationId="{09519967-8405-4CDD-B1C1-8FD395BACDBB}"/>
          </ac:spMkLst>
        </pc:spChg>
        <pc:spChg chg="add mod">
          <ac:chgData name="Kristi Sweeney" userId="f26cd9f5-769e-4761-a1f4-c30b9842edca" providerId="ADAL" clId="{4AF33150-BA68-4FAC-9F91-C10484FE4992}" dt="2021-09-10T17:00:05.443" v="536" actId="1076"/>
          <ac:spMkLst>
            <pc:docMk/>
            <pc:sldMk cId="0" sldId="263"/>
            <ac:spMk id="34" creationId="{50CCA583-F918-4FFF-8661-90C66D792BB9}"/>
          </ac:spMkLst>
        </pc:spChg>
        <pc:picChg chg="mod ord">
          <ac:chgData name="Kristi Sweeney" userId="f26cd9f5-769e-4761-a1f4-c30b9842edca" providerId="ADAL" clId="{4AF33150-BA68-4FAC-9F91-C10484FE4992}" dt="2021-09-10T17:01:59.481" v="550" actId="1076"/>
          <ac:picMkLst>
            <pc:docMk/>
            <pc:sldMk cId="0" sldId="263"/>
            <ac:picMk id="20" creationId="{A614B75D-93DD-431F-92B0-5A95CFFA9E24}"/>
          </ac:picMkLst>
        </pc:picChg>
        <pc:picChg chg="del">
          <ac:chgData name="Kristi Sweeney" userId="f26cd9f5-769e-4761-a1f4-c30b9842edca" providerId="ADAL" clId="{4AF33150-BA68-4FAC-9F91-C10484FE4992}" dt="2021-09-10T16:55:37.966" v="445" actId="478"/>
          <ac:picMkLst>
            <pc:docMk/>
            <pc:sldMk cId="0" sldId="263"/>
            <ac:picMk id="24" creationId="{00000000-0000-0000-0000-000000000000}"/>
          </ac:picMkLst>
        </pc:picChg>
        <pc:picChg chg="del mod">
          <ac:chgData name="Kristi Sweeney" userId="f26cd9f5-769e-4761-a1f4-c30b9842edca" providerId="ADAL" clId="{4AF33150-BA68-4FAC-9F91-C10484FE4992}" dt="2021-09-10T16:55:35.379" v="444" actId="478"/>
          <ac:picMkLst>
            <pc:docMk/>
            <pc:sldMk cId="0" sldId="263"/>
            <ac:picMk id="8198" creationId="{22D69D4F-30AF-42E5-BC44-BD6182B02362}"/>
          </ac:picMkLst>
        </pc:picChg>
        <pc:picChg chg="mod ord">
          <ac:chgData name="Kristi Sweeney" userId="f26cd9f5-769e-4761-a1f4-c30b9842edca" providerId="ADAL" clId="{4AF33150-BA68-4FAC-9F91-C10484FE4992}" dt="2021-09-10T17:01:31.231" v="546" actId="166"/>
          <ac:picMkLst>
            <pc:docMk/>
            <pc:sldMk cId="0" sldId="263"/>
            <ac:picMk id="20485" creationId="{00000000-0000-0000-0000-000000000000}"/>
          </ac:picMkLst>
        </pc:picChg>
      </pc:sldChg>
      <pc:sldChg chg="modSp mod">
        <pc:chgData name="Kristi Sweeney" userId="f26cd9f5-769e-4761-a1f4-c30b9842edca" providerId="ADAL" clId="{4AF33150-BA68-4FAC-9F91-C10484FE4992}" dt="2021-09-10T16:27:02.593" v="123" actId="20577"/>
        <pc:sldMkLst>
          <pc:docMk/>
          <pc:sldMk cId="0" sldId="264"/>
        </pc:sldMkLst>
        <pc:spChg chg="mod">
          <ac:chgData name="Kristi Sweeney" userId="f26cd9f5-769e-4761-a1f4-c30b9842edca" providerId="ADAL" clId="{4AF33150-BA68-4FAC-9F91-C10484FE4992}" dt="2021-09-10T16:27:02.593" v="123" actId="20577"/>
          <ac:spMkLst>
            <pc:docMk/>
            <pc:sldMk cId="0" sldId="264"/>
            <ac:spMk id="6" creationId="{00000000-0000-0000-0000-000000000000}"/>
          </ac:spMkLst>
        </pc:spChg>
      </pc:sldChg>
      <pc:sldChg chg="modSp mod">
        <pc:chgData name="Kristi Sweeney" userId="f26cd9f5-769e-4761-a1f4-c30b9842edca" providerId="ADAL" clId="{4AF33150-BA68-4FAC-9F91-C10484FE4992}" dt="2021-09-10T16:48:47.520" v="439" actId="20577"/>
        <pc:sldMkLst>
          <pc:docMk/>
          <pc:sldMk cId="0" sldId="271"/>
        </pc:sldMkLst>
        <pc:spChg chg="mod">
          <ac:chgData name="Kristi Sweeney" userId="f26cd9f5-769e-4761-a1f4-c30b9842edca" providerId="ADAL" clId="{4AF33150-BA68-4FAC-9F91-C10484FE4992}" dt="2021-09-10T16:48:47.520" v="439" actId="20577"/>
          <ac:spMkLst>
            <pc:docMk/>
            <pc:sldMk cId="0" sldId="271"/>
            <ac:spMk id="3" creationId="{00000000-0000-0000-0000-000000000000}"/>
          </ac:spMkLst>
        </pc:spChg>
      </pc:sldChg>
      <pc:sldChg chg="modSp mod">
        <pc:chgData name="Kristi Sweeney" userId="f26cd9f5-769e-4761-a1f4-c30b9842edca" providerId="ADAL" clId="{4AF33150-BA68-4FAC-9F91-C10484FE4992}" dt="2021-09-10T16:39:30.032" v="248" actId="1076"/>
        <pc:sldMkLst>
          <pc:docMk/>
          <pc:sldMk cId="3621204420" sldId="276"/>
        </pc:sldMkLst>
        <pc:spChg chg="mod">
          <ac:chgData name="Kristi Sweeney" userId="f26cd9f5-769e-4761-a1f4-c30b9842edca" providerId="ADAL" clId="{4AF33150-BA68-4FAC-9F91-C10484FE4992}" dt="2021-09-10T16:39:12.567" v="247" actId="14100"/>
          <ac:spMkLst>
            <pc:docMk/>
            <pc:sldMk cId="3621204420" sldId="276"/>
            <ac:spMk id="2" creationId="{5EF8ED21-75DE-47CF-B142-3A7BCF6F3A38}"/>
          </ac:spMkLst>
        </pc:spChg>
        <pc:spChg chg="mod">
          <ac:chgData name="Kristi Sweeney" userId="f26cd9f5-769e-4761-a1f4-c30b9842edca" providerId="ADAL" clId="{4AF33150-BA68-4FAC-9F91-C10484FE4992}" dt="2021-09-10T16:39:03.289" v="246" actId="20577"/>
          <ac:spMkLst>
            <pc:docMk/>
            <pc:sldMk cId="3621204420" sldId="276"/>
            <ac:spMk id="3" creationId="{00000000-0000-0000-0000-000000000000}"/>
          </ac:spMkLst>
        </pc:spChg>
        <pc:picChg chg="mod modCrop">
          <ac:chgData name="Kristi Sweeney" userId="f26cd9f5-769e-4761-a1f4-c30b9842edca" providerId="ADAL" clId="{4AF33150-BA68-4FAC-9F91-C10484FE4992}" dt="2021-09-10T16:39:30.032" v="248" actId="1076"/>
          <ac:picMkLst>
            <pc:docMk/>
            <pc:sldMk cId="3621204420" sldId="276"/>
            <ac:picMk id="5" creationId="{4311DE30-D5BD-483E-82FB-FEB7DC2F66C5}"/>
          </ac:picMkLst>
        </pc:picChg>
        <pc:picChg chg="mod modCrop">
          <ac:chgData name="Kristi Sweeney" userId="f26cd9f5-769e-4761-a1f4-c30b9842edca" providerId="ADAL" clId="{4AF33150-BA68-4FAC-9F91-C10484FE4992}" dt="2021-09-10T16:32:48.746" v="165" actId="1076"/>
          <ac:picMkLst>
            <pc:docMk/>
            <pc:sldMk cId="3621204420" sldId="276"/>
            <ac:picMk id="17" creationId="{EBEC7A51-4847-49EC-8AFE-27AFA7A77774}"/>
          </ac:picMkLst>
        </pc:picChg>
      </pc:sldChg>
      <pc:sldChg chg="modSp mod">
        <pc:chgData name="Kristi Sweeney" userId="f26cd9f5-769e-4761-a1f4-c30b9842edca" providerId="ADAL" clId="{4AF33150-BA68-4FAC-9F91-C10484FE4992}" dt="2021-09-10T16:27:53.872" v="124" actId="1076"/>
        <pc:sldMkLst>
          <pc:docMk/>
          <pc:sldMk cId="2244980852" sldId="277"/>
        </pc:sldMkLst>
        <pc:picChg chg="mod">
          <ac:chgData name="Kristi Sweeney" userId="f26cd9f5-769e-4761-a1f4-c30b9842edca" providerId="ADAL" clId="{4AF33150-BA68-4FAC-9F91-C10484FE4992}" dt="2021-09-10T16:27:53.872" v="124" actId="1076"/>
          <ac:picMkLst>
            <pc:docMk/>
            <pc:sldMk cId="2244980852" sldId="277"/>
            <ac:picMk id="18" creationId="{177A6C01-6A33-473D-A7BE-0C7EEC197E32}"/>
          </ac:picMkLst>
        </pc:picChg>
      </pc:sldChg>
      <pc:sldChg chg="modSp mod">
        <pc:chgData name="Kristi Sweeney" userId="f26cd9f5-769e-4761-a1f4-c30b9842edca" providerId="ADAL" clId="{4AF33150-BA68-4FAC-9F91-C10484FE4992}" dt="2021-09-10T17:05:01.059" v="656" actId="20577"/>
        <pc:sldMkLst>
          <pc:docMk/>
          <pc:sldMk cId="1183332950" sldId="278"/>
        </pc:sldMkLst>
        <pc:spChg chg="mod">
          <ac:chgData name="Kristi Sweeney" userId="f26cd9f5-769e-4761-a1f4-c30b9842edca" providerId="ADAL" clId="{4AF33150-BA68-4FAC-9F91-C10484FE4992}" dt="2021-09-10T17:05:01.059" v="656" actId="20577"/>
          <ac:spMkLst>
            <pc:docMk/>
            <pc:sldMk cId="1183332950" sldId="278"/>
            <ac:spMk id="7" creationId="{00000000-0000-0000-0000-000000000000}"/>
          </ac:spMkLst>
        </pc:spChg>
      </pc:sldChg>
      <pc:sldChg chg="modSp mod">
        <pc:chgData name="Kristi Sweeney" userId="f26cd9f5-769e-4761-a1f4-c30b9842edca" providerId="ADAL" clId="{4AF33150-BA68-4FAC-9F91-C10484FE4992}" dt="2021-09-10T17:05:52.009" v="822" actId="6549"/>
        <pc:sldMkLst>
          <pc:docMk/>
          <pc:sldMk cId="2837791381" sldId="279"/>
        </pc:sldMkLst>
        <pc:spChg chg="mod">
          <ac:chgData name="Kristi Sweeney" userId="f26cd9f5-769e-4761-a1f4-c30b9842edca" providerId="ADAL" clId="{4AF33150-BA68-4FAC-9F91-C10484FE4992}" dt="2021-09-10T16:21:02.765" v="38" actId="21"/>
          <ac:spMkLst>
            <pc:docMk/>
            <pc:sldMk cId="2837791381" sldId="279"/>
            <ac:spMk id="2" creationId="{EB70FE03-B18B-4895-9CEF-E54644F18227}"/>
          </ac:spMkLst>
        </pc:spChg>
        <pc:spChg chg="mod">
          <ac:chgData name="Kristi Sweeney" userId="f26cd9f5-769e-4761-a1f4-c30b9842edca" providerId="ADAL" clId="{4AF33150-BA68-4FAC-9F91-C10484FE4992}" dt="2021-09-10T17:05:52.009" v="822" actId="6549"/>
          <ac:spMkLst>
            <pc:docMk/>
            <pc:sldMk cId="2837791381" sldId="279"/>
            <ac:spMk id="3" creationId="{A408CBE1-FC34-42B9-B50F-4AF3E985497B}"/>
          </ac:spMkLst>
        </pc:spChg>
        <pc:picChg chg="mod">
          <ac:chgData name="Kristi Sweeney" userId="f26cd9f5-769e-4761-a1f4-c30b9842edca" providerId="ADAL" clId="{4AF33150-BA68-4FAC-9F91-C10484FE4992}" dt="2021-09-10T16:49:58.960" v="442" actId="1076"/>
          <ac:picMkLst>
            <pc:docMk/>
            <pc:sldMk cId="2837791381" sldId="279"/>
            <ac:picMk id="4" creationId="{1FC9639F-B2A3-411C-B9FD-C81579B2F567}"/>
          </ac:picMkLst>
        </pc:picChg>
      </pc:sldChg>
    </pc:docChg>
  </pc:docChgLst>
  <pc:docChgLst>
    <pc:chgData name="Dan Efseaff" userId="6d89a3c9-0976-47d5-9d02-8f5cb7ce757f" providerId="ADAL" clId="{2EF8ADAD-814E-4F31-8CF7-566B964A4EFE}"/>
    <pc:docChg chg="addSld delSld modSld sldOrd">
      <pc:chgData name="Dan Efseaff" userId="6d89a3c9-0976-47d5-9d02-8f5cb7ce757f" providerId="ADAL" clId="{2EF8ADAD-814E-4F31-8CF7-566B964A4EFE}" dt="2021-09-09T21:30:49.700" v="2252" actId="14100"/>
      <pc:docMkLst>
        <pc:docMk/>
      </pc:docMkLst>
      <pc:sldChg chg="addSp delSp modSp mod">
        <pc:chgData name="Dan Efseaff" userId="6d89a3c9-0976-47d5-9d02-8f5cb7ce757f" providerId="ADAL" clId="{2EF8ADAD-814E-4F31-8CF7-566B964A4EFE}" dt="2021-09-09T20:18:47.734" v="1873" actId="20577"/>
        <pc:sldMkLst>
          <pc:docMk/>
          <pc:sldMk cId="0" sldId="256"/>
        </pc:sldMkLst>
        <pc:spChg chg="del mod">
          <ac:chgData name="Dan Efseaff" userId="6d89a3c9-0976-47d5-9d02-8f5cb7ce757f" providerId="ADAL" clId="{2EF8ADAD-814E-4F31-8CF7-566B964A4EFE}" dt="2021-09-09T20:15:16.161" v="1753" actId="478"/>
          <ac:spMkLst>
            <pc:docMk/>
            <pc:sldMk cId="0" sldId="256"/>
            <ac:spMk id="2" creationId="{00000000-0000-0000-0000-000000000000}"/>
          </ac:spMkLst>
        </pc:spChg>
        <pc:spChg chg="mod">
          <ac:chgData name="Dan Efseaff" userId="6d89a3c9-0976-47d5-9d02-8f5cb7ce757f" providerId="ADAL" clId="{2EF8ADAD-814E-4F31-8CF7-566B964A4EFE}" dt="2021-09-09T20:18:47.734" v="1873" actId="20577"/>
          <ac:spMkLst>
            <pc:docMk/>
            <pc:sldMk cId="0" sldId="256"/>
            <ac:spMk id="3" creationId="{00000000-0000-0000-0000-000000000000}"/>
          </ac:spMkLst>
        </pc:spChg>
        <pc:spChg chg="add del mod">
          <ac:chgData name="Dan Efseaff" userId="6d89a3c9-0976-47d5-9d02-8f5cb7ce757f" providerId="ADAL" clId="{2EF8ADAD-814E-4F31-8CF7-566B964A4EFE}" dt="2021-09-09T20:16:57.662" v="1818"/>
          <ac:spMkLst>
            <pc:docMk/>
            <pc:sldMk cId="0" sldId="256"/>
            <ac:spMk id="5" creationId="{1CA189B9-0232-426A-B1C2-A040D15364A8}"/>
          </ac:spMkLst>
        </pc:spChg>
        <pc:spChg chg="add mod">
          <ac:chgData name="Dan Efseaff" userId="6d89a3c9-0976-47d5-9d02-8f5cb7ce757f" providerId="ADAL" clId="{2EF8ADAD-814E-4F31-8CF7-566B964A4EFE}" dt="2021-09-09T20:18:40.711" v="1872" actId="14100"/>
          <ac:spMkLst>
            <pc:docMk/>
            <pc:sldMk cId="0" sldId="256"/>
            <ac:spMk id="6" creationId="{87F6E4C0-F444-4184-BD60-C97159392038}"/>
          </ac:spMkLst>
        </pc:spChg>
        <pc:spChg chg="add mod">
          <ac:chgData name="Dan Efseaff" userId="6d89a3c9-0976-47d5-9d02-8f5cb7ce757f" providerId="ADAL" clId="{2EF8ADAD-814E-4F31-8CF7-566B964A4EFE}" dt="2021-09-09T20:15:33.847" v="1763" actId="122"/>
          <ac:spMkLst>
            <pc:docMk/>
            <pc:sldMk cId="0" sldId="256"/>
            <ac:spMk id="10" creationId="{47912A66-CE13-4951-8A79-D4C3438D01FF}"/>
          </ac:spMkLst>
        </pc:spChg>
        <pc:spChg chg="del">
          <ac:chgData name="Dan Efseaff" userId="6d89a3c9-0976-47d5-9d02-8f5cb7ce757f" providerId="ADAL" clId="{2EF8ADAD-814E-4F31-8CF7-566B964A4EFE}" dt="2021-09-09T20:12:31.601" v="1727" actId="478"/>
          <ac:spMkLst>
            <pc:docMk/>
            <pc:sldMk cId="0" sldId="256"/>
            <ac:spMk id="11" creationId="{00000000-0000-0000-0000-000000000000}"/>
          </ac:spMkLst>
        </pc:spChg>
        <pc:spChg chg="mod">
          <ac:chgData name="Dan Efseaff" userId="6d89a3c9-0976-47d5-9d02-8f5cb7ce757f" providerId="ADAL" clId="{2EF8ADAD-814E-4F31-8CF7-566B964A4EFE}" dt="2021-09-09T20:18:04.406" v="1853" actId="1076"/>
          <ac:spMkLst>
            <pc:docMk/>
            <pc:sldMk cId="0" sldId="256"/>
            <ac:spMk id="13" creationId="{A7CA57EB-ABC0-4EF1-92AC-2F310FAEAE22}"/>
          </ac:spMkLst>
        </pc:spChg>
        <pc:picChg chg="mod">
          <ac:chgData name="Dan Efseaff" userId="6d89a3c9-0976-47d5-9d02-8f5cb7ce757f" providerId="ADAL" clId="{2EF8ADAD-814E-4F31-8CF7-566B964A4EFE}" dt="2021-09-09T20:18:25.862" v="1871" actId="1035"/>
          <ac:picMkLst>
            <pc:docMk/>
            <pc:sldMk cId="0" sldId="256"/>
            <ac:picMk id="25" creationId="{36DF7C4A-D35F-4216-BE61-B29D48958622}"/>
          </ac:picMkLst>
        </pc:picChg>
        <pc:picChg chg="mod">
          <ac:chgData name="Dan Efseaff" userId="6d89a3c9-0976-47d5-9d02-8f5cb7ce757f" providerId="ADAL" clId="{2EF8ADAD-814E-4F31-8CF7-566B964A4EFE}" dt="2021-09-09T15:35:24.467" v="6" actId="14100"/>
          <ac:picMkLst>
            <pc:docMk/>
            <pc:sldMk cId="0" sldId="256"/>
            <ac:picMk id="27" creationId="{D6BC7827-A8B1-4BF7-AC2A-E569B1C813A3}"/>
          </ac:picMkLst>
        </pc:picChg>
      </pc:sldChg>
      <pc:sldChg chg="addSp delSp modSp mod">
        <pc:chgData name="Dan Efseaff" userId="6d89a3c9-0976-47d5-9d02-8f5cb7ce757f" providerId="ADAL" clId="{2EF8ADAD-814E-4F31-8CF7-566B964A4EFE}" dt="2021-09-09T21:18:53.173" v="2215" actId="27918"/>
        <pc:sldMkLst>
          <pc:docMk/>
          <pc:sldMk cId="0" sldId="257"/>
        </pc:sldMkLst>
        <pc:spChg chg="add mod">
          <ac:chgData name="Dan Efseaff" userId="6d89a3c9-0976-47d5-9d02-8f5cb7ce757f" providerId="ADAL" clId="{2EF8ADAD-814E-4F31-8CF7-566B964A4EFE}" dt="2021-09-09T19:12:49.245" v="466" actId="14100"/>
          <ac:spMkLst>
            <pc:docMk/>
            <pc:sldMk cId="0" sldId="257"/>
            <ac:spMk id="2" creationId="{67645710-7BCE-4270-84BD-05606B97BD99}"/>
          </ac:spMkLst>
        </pc:spChg>
        <pc:spChg chg="mod">
          <ac:chgData name="Dan Efseaff" userId="6d89a3c9-0976-47d5-9d02-8f5cb7ce757f" providerId="ADAL" clId="{2EF8ADAD-814E-4F31-8CF7-566B964A4EFE}" dt="2021-09-09T20:07:43.416" v="1618" actId="20577"/>
          <ac:spMkLst>
            <pc:docMk/>
            <pc:sldMk cId="0" sldId="257"/>
            <ac:spMk id="7" creationId="{00000000-0000-0000-0000-000000000000}"/>
          </ac:spMkLst>
        </pc:spChg>
        <pc:spChg chg="mod">
          <ac:chgData name="Dan Efseaff" userId="6d89a3c9-0976-47d5-9d02-8f5cb7ce757f" providerId="ADAL" clId="{2EF8ADAD-814E-4F31-8CF7-566B964A4EFE}" dt="2021-09-09T19:12:06.228" v="459" actId="21"/>
          <ac:spMkLst>
            <pc:docMk/>
            <pc:sldMk cId="0" sldId="257"/>
            <ac:spMk id="16" creationId="{2DABC264-598A-4B54-9C12-947B81C7988D}"/>
          </ac:spMkLst>
        </pc:spChg>
        <pc:graphicFrameChg chg="add mod">
          <ac:chgData name="Dan Efseaff" userId="6d89a3c9-0976-47d5-9d02-8f5cb7ce757f" providerId="ADAL" clId="{2EF8ADAD-814E-4F31-8CF7-566B964A4EFE}" dt="2021-09-09T19:24:27.307" v="870" actId="1037"/>
          <ac:graphicFrameMkLst>
            <pc:docMk/>
            <pc:sldMk cId="0" sldId="257"/>
            <ac:graphicFrameMk id="13" creationId="{E45474B0-9AAA-49EA-9AB4-4FD2B56A48D1}"/>
          </ac:graphicFrameMkLst>
        </pc:graphicFrameChg>
        <pc:graphicFrameChg chg="add mod">
          <ac:chgData name="Dan Efseaff" userId="6d89a3c9-0976-47d5-9d02-8f5cb7ce757f" providerId="ADAL" clId="{2EF8ADAD-814E-4F31-8CF7-566B964A4EFE}" dt="2021-09-09T19:24:23.890" v="869" actId="1037"/>
          <ac:graphicFrameMkLst>
            <pc:docMk/>
            <pc:sldMk cId="0" sldId="257"/>
            <ac:graphicFrameMk id="14" creationId="{34A622E1-5FF8-4ABC-9622-D28B34D1BC57}"/>
          </ac:graphicFrameMkLst>
        </pc:graphicFrameChg>
        <pc:graphicFrameChg chg="add mod">
          <ac:chgData name="Dan Efseaff" userId="6d89a3c9-0976-47d5-9d02-8f5cb7ce757f" providerId="ADAL" clId="{2EF8ADAD-814E-4F31-8CF7-566B964A4EFE}" dt="2021-09-09T19:24:38.335" v="875" actId="1038"/>
          <ac:graphicFrameMkLst>
            <pc:docMk/>
            <pc:sldMk cId="0" sldId="257"/>
            <ac:graphicFrameMk id="15" creationId="{28A29C5B-39CE-4EA9-81E5-1667314686FF}"/>
          </ac:graphicFrameMkLst>
        </pc:graphicFrameChg>
        <pc:picChg chg="del mod">
          <ac:chgData name="Dan Efseaff" userId="6d89a3c9-0976-47d5-9d02-8f5cb7ce757f" providerId="ADAL" clId="{2EF8ADAD-814E-4F31-8CF7-566B964A4EFE}" dt="2021-09-09T19:21:21.332" v="754" actId="478"/>
          <ac:picMkLst>
            <pc:docMk/>
            <pc:sldMk cId="0" sldId="257"/>
            <ac:picMk id="11" creationId="{00000000-0000-0000-0000-000000000000}"/>
          </ac:picMkLst>
        </pc:picChg>
        <pc:picChg chg="mod">
          <ac:chgData name="Dan Efseaff" userId="6d89a3c9-0976-47d5-9d02-8f5cb7ce757f" providerId="ADAL" clId="{2EF8ADAD-814E-4F31-8CF7-566B964A4EFE}" dt="2021-09-09T19:24:02.806" v="863" actId="1035"/>
          <ac:picMkLst>
            <pc:docMk/>
            <pc:sldMk cId="0" sldId="257"/>
            <ac:picMk id="12" creationId="{756B6B48-45BB-4C82-A98D-09A8003FF15A}"/>
          </ac:picMkLst>
        </pc:picChg>
      </pc:sldChg>
      <pc:sldChg chg="addSp delSp modSp">
        <pc:chgData name="Dan Efseaff" userId="6d89a3c9-0976-47d5-9d02-8f5cb7ce757f" providerId="ADAL" clId="{2EF8ADAD-814E-4F31-8CF7-566B964A4EFE}" dt="2021-09-09T20:27:26.582" v="1975" actId="20577"/>
        <pc:sldMkLst>
          <pc:docMk/>
          <pc:sldMk cId="0" sldId="258"/>
        </pc:sldMkLst>
        <pc:spChg chg="add mod">
          <ac:chgData name="Dan Efseaff" userId="6d89a3c9-0976-47d5-9d02-8f5cb7ce757f" providerId="ADAL" clId="{2EF8ADAD-814E-4F31-8CF7-566B964A4EFE}" dt="2021-09-09T20:25:07.667" v="1968" actId="14100"/>
          <ac:spMkLst>
            <pc:docMk/>
            <pc:sldMk cId="0" sldId="258"/>
            <ac:spMk id="2" creationId="{7787E0EA-F3AB-40AB-8281-C627CB55D041}"/>
          </ac:spMkLst>
        </pc:spChg>
        <pc:spChg chg="mod">
          <ac:chgData name="Dan Efseaff" userId="6d89a3c9-0976-47d5-9d02-8f5cb7ce757f" providerId="ADAL" clId="{2EF8ADAD-814E-4F31-8CF7-566B964A4EFE}" dt="2021-09-09T20:27:26.582" v="1975" actId="20577"/>
          <ac:spMkLst>
            <pc:docMk/>
            <pc:sldMk cId="0" sldId="258"/>
            <ac:spMk id="6" creationId="{00000000-0000-0000-0000-000000000000}"/>
          </ac:spMkLst>
        </pc:spChg>
        <pc:spChg chg="del">
          <ac:chgData name="Dan Efseaff" userId="6d89a3c9-0976-47d5-9d02-8f5cb7ce757f" providerId="ADAL" clId="{2EF8ADAD-814E-4F31-8CF7-566B964A4EFE}" dt="2021-09-09T20:24:54.942" v="1963" actId="478"/>
          <ac:spMkLst>
            <pc:docMk/>
            <pc:sldMk cId="0" sldId="258"/>
            <ac:spMk id="19" creationId="{7F45025F-C480-428E-A9A3-B1E45BE5DA9E}"/>
          </ac:spMkLst>
        </pc:spChg>
      </pc:sldChg>
      <pc:sldChg chg="addSp delSp modSp mod">
        <pc:chgData name="Dan Efseaff" userId="6d89a3c9-0976-47d5-9d02-8f5cb7ce757f" providerId="ADAL" clId="{2EF8ADAD-814E-4F31-8CF7-566B964A4EFE}" dt="2021-09-09T21:20:26.642" v="2220" actId="403"/>
        <pc:sldMkLst>
          <pc:docMk/>
          <pc:sldMk cId="0" sldId="260"/>
        </pc:sldMkLst>
        <pc:spChg chg="add mod">
          <ac:chgData name="Dan Efseaff" userId="6d89a3c9-0976-47d5-9d02-8f5cb7ce757f" providerId="ADAL" clId="{2EF8ADAD-814E-4F31-8CF7-566B964A4EFE}" dt="2021-09-09T21:20:26.642" v="2220" actId="403"/>
          <ac:spMkLst>
            <pc:docMk/>
            <pc:sldMk cId="0" sldId="260"/>
            <ac:spMk id="3" creationId="{D0C82D90-EC04-4829-A56A-E8FB1606D7C9}"/>
          </ac:spMkLst>
        </pc:spChg>
        <pc:spChg chg="mod">
          <ac:chgData name="Dan Efseaff" userId="6d89a3c9-0976-47d5-9d02-8f5cb7ce757f" providerId="ADAL" clId="{2EF8ADAD-814E-4F31-8CF7-566B964A4EFE}" dt="2021-09-09T19:02:53.466" v="63" actId="14100"/>
          <ac:spMkLst>
            <pc:docMk/>
            <pc:sldMk cId="0" sldId="260"/>
            <ac:spMk id="14" creationId="{9F945729-0F51-4E45-817F-3ED7F9285D02}"/>
          </ac:spMkLst>
        </pc:spChg>
        <pc:spChg chg="add del mod">
          <ac:chgData name="Dan Efseaff" userId="6d89a3c9-0976-47d5-9d02-8f5cb7ce757f" providerId="ADAL" clId="{2EF8ADAD-814E-4F31-8CF7-566B964A4EFE}" dt="2021-09-09T19:02:05.103" v="41" actId="478"/>
          <ac:spMkLst>
            <pc:docMk/>
            <pc:sldMk cId="0" sldId="260"/>
            <ac:spMk id="15" creationId="{3B09040A-B9F8-470C-8CC7-C85E8F9B1177}"/>
          </ac:spMkLst>
        </pc:spChg>
        <pc:picChg chg="del mod">
          <ac:chgData name="Dan Efseaff" userId="6d89a3c9-0976-47d5-9d02-8f5cb7ce757f" providerId="ADAL" clId="{2EF8ADAD-814E-4F31-8CF7-566B964A4EFE}" dt="2021-09-09T19:52:57.370" v="1387" actId="21"/>
          <ac:picMkLst>
            <pc:docMk/>
            <pc:sldMk cId="0" sldId="260"/>
            <ac:picMk id="6" creationId="{D96EF19B-946D-4E7C-8816-0DF6003DAFA4}"/>
          </ac:picMkLst>
        </pc:picChg>
        <pc:picChg chg="add mod">
          <ac:chgData name="Dan Efseaff" userId="6d89a3c9-0976-47d5-9d02-8f5cb7ce757f" providerId="ADAL" clId="{2EF8ADAD-814E-4F31-8CF7-566B964A4EFE}" dt="2021-09-09T19:03:05.873" v="73" actId="14100"/>
          <ac:picMkLst>
            <pc:docMk/>
            <pc:sldMk cId="0" sldId="260"/>
            <ac:picMk id="12" creationId="{B1C04E94-D18B-4BE0-B7D2-A31D3A0AD1E6}"/>
          </ac:picMkLst>
        </pc:picChg>
        <pc:picChg chg="del mod">
          <ac:chgData name="Dan Efseaff" userId="6d89a3c9-0976-47d5-9d02-8f5cb7ce757f" providerId="ADAL" clId="{2EF8ADAD-814E-4F31-8CF7-566B964A4EFE}" dt="2021-09-09T20:07:08.615" v="1612" actId="21"/>
          <ac:picMkLst>
            <pc:docMk/>
            <pc:sldMk cId="0" sldId="260"/>
            <ac:picMk id="1026" creationId="{752E4B72-D8C3-4ADC-B665-7052B66DF20C}"/>
          </ac:picMkLst>
        </pc:picChg>
        <pc:picChg chg="mod">
          <ac:chgData name="Dan Efseaff" userId="6d89a3c9-0976-47d5-9d02-8f5cb7ce757f" providerId="ADAL" clId="{2EF8ADAD-814E-4F31-8CF7-566B964A4EFE}" dt="2021-09-09T20:02:49.841" v="1550" actId="1036"/>
          <ac:picMkLst>
            <pc:docMk/>
            <pc:sldMk cId="0" sldId="260"/>
            <ac:picMk id="1028" creationId="{F953201B-E39A-457B-9532-5961A7723B06}"/>
          </ac:picMkLst>
        </pc:picChg>
      </pc:sldChg>
      <pc:sldChg chg="modSp">
        <pc:chgData name="Dan Efseaff" userId="6d89a3c9-0976-47d5-9d02-8f5cb7ce757f" providerId="ADAL" clId="{2EF8ADAD-814E-4F31-8CF7-566B964A4EFE}" dt="2021-09-09T20:10:54.146" v="1652" actId="113"/>
        <pc:sldMkLst>
          <pc:docMk/>
          <pc:sldMk cId="0" sldId="261"/>
        </pc:sldMkLst>
        <pc:spChg chg="mod">
          <ac:chgData name="Dan Efseaff" userId="6d89a3c9-0976-47d5-9d02-8f5cb7ce757f" providerId="ADAL" clId="{2EF8ADAD-814E-4F31-8CF7-566B964A4EFE}" dt="2021-09-09T20:10:54.146" v="1652" actId="113"/>
          <ac:spMkLst>
            <pc:docMk/>
            <pc:sldMk cId="0" sldId="261"/>
            <ac:spMk id="6" creationId="{00000000-0000-0000-0000-000000000000}"/>
          </ac:spMkLst>
        </pc:spChg>
        <pc:spChg chg="mod">
          <ac:chgData name="Dan Efseaff" userId="6d89a3c9-0976-47d5-9d02-8f5cb7ce757f" providerId="ADAL" clId="{2EF8ADAD-814E-4F31-8CF7-566B964A4EFE}" dt="2021-09-09T20:09:59.154" v="1642" actId="6549"/>
          <ac:spMkLst>
            <pc:docMk/>
            <pc:sldMk cId="0" sldId="261"/>
            <ac:spMk id="12" creationId="{75364C87-4C76-4524-8AA4-D7C79713B284}"/>
          </ac:spMkLst>
        </pc:spChg>
        <pc:spChg chg="mod">
          <ac:chgData name="Dan Efseaff" userId="6d89a3c9-0976-47d5-9d02-8f5cb7ce757f" providerId="ADAL" clId="{2EF8ADAD-814E-4F31-8CF7-566B964A4EFE}" dt="2021-09-09T20:10:50.884" v="1651" actId="113"/>
          <ac:spMkLst>
            <pc:docMk/>
            <pc:sldMk cId="0" sldId="261"/>
            <ac:spMk id="19" creationId="{529E56FF-C357-414D-AD55-103E144DF6A9}"/>
          </ac:spMkLst>
        </pc:spChg>
      </pc:sldChg>
      <pc:sldChg chg="modSp">
        <pc:chgData name="Dan Efseaff" userId="6d89a3c9-0976-47d5-9d02-8f5cb7ce757f" providerId="ADAL" clId="{2EF8ADAD-814E-4F31-8CF7-566B964A4EFE}" dt="2021-09-09T20:11:54.632" v="1708" actId="1038"/>
        <pc:sldMkLst>
          <pc:docMk/>
          <pc:sldMk cId="0" sldId="262"/>
        </pc:sldMkLst>
        <pc:picChg chg="mod">
          <ac:chgData name="Dan Efseaff" userId="6d89a3c9-0976-47d5-9d02-8f5cb7ce757f" providerId="ADAL" clId="{2EF8ADAD-814E-4F31-8CF7-566B964A4EFE}" dt="2021-09-09T20:11:54.632" v="1708" actId="1038"/>
          <ac:picMkLst>
            <pc:docMk/>
            <pc:sldMk cId="0" sldId="262"/>
            <ac:picMk id="12" creationId="{B0432FA6-E67C-4A58-B429-A2B90E487A0C}"/>
          </ac:picMkLst>
        </pc:picChg>
        <pc:picChg chg="mod">
          <ac:chgData name="Dan Efseaff" userId="6d89a3c9-0976-47d5-9d02-8f5cb7ce757f" providerId="ADAL" clId="{2EF8ADAD-814E-4F31-8CF7-566B964A4EFE}" dt="2021-09-09T20:11:49.721" v="1703" actId="1036"/>
          <ac:picMkLst>
            <pc:docMk/>
            <pc:sldMk cId="0" sldId="262"/>
            <ac:picMk id="14" creationId="{E6F63F3C-B48F-4926-A013-48D5376A89FA}"/>
          </ac:picMkLst>
        </pc:picChg>
        <pc:picChg chg="mod">
          <ac:chgData name="Dan Efseaff" userId="6d89a3c9-0976-47d5-9d02-8f5cb7ce757f" providerId="ADAL" clId="{2EF8ADAD-814E-4F31-8CF7-566B964A4EFE}" dt="2021-09-09T20:11:22.272" v="1670" actId="1036"/>
          <ac:picMkLst>
            <pc:docMk/>
            <pc:sldMk cId="0" sldId="262"/>
            <ac:picMk id="22" creationId="{EEA98042-A6CB-4013-A127-69FB29EFA00D}"/>
          </ac:picMkLst>
        </pc:picChg>
        <pc:picChg chg="mod">
          <ac:chgData name="Dan Efseaff" userId="6d89a3c9-0976-47d5-9d02-8f5cb7ce757f" providerId="ADAL" clId="{2EF8ADAD-814E-4F31-8CF7-566B964A4EFE}" dt="2021-09-09T20:11:43.815" v="1697" actId="1036"/>
          <ac:picMkLst>
            <pc:docMk/>
            <pc:sldMk cId="0" sldId="262"/>
            <ac:picMk id="24" creationId="{37BDE51F-147D-4848-9514-FEE746936A57}"/>
          </ac:picMkLst>
        </pc:picChg>
        <pc:picChg chg="mod">
          <ac:chgData name="Dan Efseaff" userId="6d89a3c9-0976-47d5-9d02-8f5cb7ce757f" providerId="ADAL" clId="{2EF8ADAD-814E-4F31-8CF7-566B964A4EFE}" dt="2021-09-09T20:11:25.687" v="1677" actId="1036"/>
          <ac:picMkLst>
            <pc:docMk/>
            <pc:sldMk cId="0" sldId="262"/>
            <ac:picMk id="26" creationId="{AB84ABAD-F683-4958-B7BA-0AFC6E5A65B5}"/>
          </ac:picMkLst>
        </pc:picChg>
        <pc:picChg chg="mod">
          <ac:chgData name="Dan Efseaff" userId="6d89a3c9-0976-47d5-9d02-8f5cb7ce757f" providerId="ADAL" clId="{2EF8ADAD-814E-4F31-8CF7-566B964A4EFE}" dt="2021-09-09T20:11:42.094" v="1695" actId="1036"/>
          <ac:picMkLst>
            <pc:docMk/>
            <pc:sldMk cId="0" sldId="262"/>
            <ac:picMk id="28" creationId="{94D9A6CC-231C-463F-90FD-D80DC3147B1E}"/>
          </ac:picMkLst>
        </pc:picChg>
        <pc:picChg chg="mod">
          <ac:chgData name="Dan Efseaff" userId="6d89a3c9-0976-47d5-9d02-8f5cb7ce757f" providerId="ADAL" clId="{2EF8ADAD-814E-4F31-8CF7-566B964A4EFE}" dt="2021-09-09T20:11:45.834" v="1700" actId="1038"/>
          <ac:picMkLst>
            <pc:docMk/>
            <pc:sldMk cId="0" sldId="262"/>
            <ac:picMk id="30" creationId="{3650E4C6-A7C8-4BF8-BDB2-BAEA47B65678}"/>
          </ac:picMkLst>
        </pc:picChg>
        <pc:picChg chg="mod">
          <ac:chgData name="Dan Efseaff" userId="6d89a3c9-0976-47d5-9d02-8f5cb7ce757f" providerId="ADAL" clId="{2EF8ADAD-814E-4F31-8CF7-566B964A4EFE}" dt="2021-09-09T20:11:30.096" v="1686" actId="1035"/>
          <ac:picMkLst>
            <pc:docMk/>
            <pc:sldMk cId="0" sldId="262"/>
            <ac:picMk id="32" creationId="{96FD47D4-63FC-4253-9A6B-853AAC5CE042}"/>
          </ac:picMkLst>
        </pc:picChg>
      </pc:sldChg>
      <pc:sldChg chg="addSp delSp modSp">
        <pc:chgData name="Dan Efseaff" userId="6d89a3c9-0976-47d5-9d02-8f5cb7ce757f" providerId="ADAL" clId="{2EF8ADAD-814E-4F31-8CF7-566B964A4EFE}" dt="2021-09-09T21:30:49.700" v="2252" actId="14100"/>
        <pc:sldMkLst>
          <pc:docMk/>
          <pc:sldMk cId="0" sldId="263"/>
        </pc:sldMkLst>
        <pc:spChg chg="add mod">
          <ac:chgData name="Dan Efseaff" userId="6d89a3c9-0976-47d5-9d02-8f5cb7ce757f" providerId="ADAL" clId="{2EF8ADAD-814E-4F31-8CF7-566B964A4EFE}" dt="2021-09-09T19:35:47.473" v="1297" actId="14100"/>
          <ac:spMkLst>
            <pc:docMk/>
            <pc:sldMk cId="0" sldId="263"/>
            <ac:spMk id="2" creationId="{58D77FF4-8D5A-4D57-8BA5-1E582BBC51AB}"/>
          </ac:spMkLst>
        </pc:spChg>
        <pc:spChg chg="add mod">
          <ac:chgData name="Dan Efseaff" userId="6d89a3c9-0976-47d5-9d02-8f5cb7ce757f" providerId="ADAL" clId="{2EF8ADAD-814E-4F31-8CF7-566B964A4EFE}" dt="2021-09-09T21:09:31.690" v="2149" actId="14100"/>
          <ac:spMkLst>
            <pc:docMk/>
            <pc:sldMk cId="0" sldId="263"/>
            <ac:spMk id="3" creationId="{76B2C729-5BD3-4A99-801B-9DCEFC408015}"/>
          </ac:spMkLst>
        </pc:spChg>
        <pc:spChg chg="mod">
          <ac:chgData name="Dan Efseaff" userId="6d89a3c9-0976-47d5-9d02-8f5cb7ce757f" providerId="ADAL" clId="{2EF8ADAD-814E-4F31-8CF7-566B964A4EFE}" dt="2021-09-09T21:30:49.700" v="2252" actId="14100"/>
          <ac:spMkLst>
            <pc:docMk/>
            <pc:sldMk cId="0" sldId="263"/>
            <ac:spMk id="7" creationId="{ED8DA8AA-581D-4E5A-906B-DC127EE1D50D}"/>
          </ac:spMkLst>
        </pc:spChg>
        <pc:spChg chg="del">
          <ac:chgData name="Dan Efseaff" userId="6d89a3c9-0976-47d5-9d02-8f5cb7ce757f" providerId="ADAL" clId="{2EF8ADAD-814E-4F31-8CF7-566B964A4EFE}" dt="2021-09-09T19:33:34.453" v="1249" actId="478"/>
          <ac:spMkLst>
            <pc:docMk/>
            <pc:sldMk cId="0" sldId="263"/>
            <ac:spMk id="23" creationId="{8636D80A-D284-435C-96AA-09792154B259}"/>
          </ac:spMkLst>
        </pc:spChg>
        <pc:picChg chg="mod">
          <ac:chgData name="Dan Efseaff" userId="6d89a3c9-0976-47d5-9d02-8f5cb7ce757f" providerId="ADAL" clId="{2EF8ADAD-814E-4F31-8CF7-566B964A4EFE}" dt="2021-09-09T19:37:47.882" v="1350" actId="1036"/>
          <ac:picMkLst>
            <pc:docMk/>
            <pc:sldMk cId="0" sldId="263"/>
            <ac:picMk id="20" creationId="{A614B75D-93DD-431F-92B0-5A95CFFA9E24}"/>
          </ac:picMkLst>
        </pc:picChg>
        <pc:picChg chg="mod">
          <ac:chgData name="Dan Efseaff" userId="6d89a3c9-0976-47d5-9d02-8f5cb7ce757f" providerId="ADAL" clId="{2EF8ADAD-814E-4F31-8CF7-566B964A4EFE}" dt="2021-09-09T19:37:57.517" v="1365" actId="1035"/>
          <ac:picMkLst>
            <pc:docMk/>
            <pc:sldMk cId="0" sldId="263"/>
            <ac:picMk id="31" creationId="{C9736489-35E6-4762-8867-17B2BE89B137}"/>
          </ac:picMkLst>
        </pc:picChg>
        <pc:picChg chg="mod">
          <ac:chgData name="Dan Efseaff" userId="6d89a3c9-0976-47d5-9d02-8f5cb7ce757f" providerId="ADAL" clId="{2EF8ADAD-814E-4F31-8CF7-566B964A4EFE}" dt="2021-09-09T19:37:54.915" v="1361" actId="1035"/>
          <ac:picMkLst>
            <pc:docMk/>
            <pc:sldMk cId="0" sldId="263"/>
            <ac:picMk id="32" creationId="{A43A1D02-B9DC-4508-BE79-26EC15944F15}"/>
          </ac:picMkLst>
        </pc:picChg>
        <pc:picChg chg="mod">
          <ac:chgData name="Dan Efseaff" userId="6d89a3c9-0976-47d5-9d02-8f5cb7ce757f" providerId="ADAL" clId="{2EF8ADAD-814E-4F31-8CF7-566B964A4EFE}" dt="2021-09-09T19:37:45.028" v="1344" actId="1038"/>
          <ac:picMkLst>
            <pc:docMk/>
            <pc:sldMk cId="0" sldId="263"/>
            <ac:picMk id="8198" creationId="{22D69D4F-30AF-42E5-BC44-BD6182B02362}"/>
          </ac:picMkLst>
        </pc:picChg>
        <pc:picChg chg="mod">
          <ac:chgData name="Dan Efseaff" userId="6d89a3c9-0976-47d5-9d02-8f5cb7ce757f" providerId="ADAL" clId="{2EF8ADAD-814E-4F31-8CF7-566B964A4EFE}" dt="2021-09-09T19:38:34.734" v="1371"/>
          <ac:picMkLst>
            <pc:docMk/>
            <pc:sldMk cId="0" sldId="263"/>
            <ac:picMk id="20484" creationId="{00000000-0000-0000-0000-000000000000}"/>
          </ac:picMkLst>
        </pc:picChg>
        <pc:picChg chg="mod">
          <ac:chgData name="Dan Efseaff" userId="6d89a3c9-0976-47d5-9d02-8f5cb7ce757f" providerId="ADAL" clId="{2EF8ADAD-814E-4F31-8CF7-566B964A4EFE}" dt="2021-09-09T19:37:51.578" v="1355" actId="1036"/>
          <ac:picMkLst>
            <pc:docMk/>
            <pc:sldMk cId="0" sldId="263"/>
            <ac:picMk id="20485" creationId="{00000000-0000-0000-0000-000000000000}"/>
          </ac:picMkLst>
        </pc:picChg>
      </pc:sldChg>
      <pc:sldChg chg="addSp delSp modSp">
        <pc:chgData name="Dan Efseaff" userId="6d89a3c9-0976-47d5-9d02-8f5cb7ce757f" providerId="ADAL" clId="{2EF8ADAD-814E-4F31-8CF7-566B964A4EFE}" dt="2021-09-09T21:10:26.279" v="2156" actId="478"/>
        <pc:sldMkLst>
          <pc:docMk/>
          <pc:sldMk cId="0" sldId="264"/>
        </pc:sldMkLst>
        <pc:spChg chg="add mod">
          <ac:chgData name="Dan Efseaff" userId="6d89a3c9-0976-47d5-9d02-8f5cb7ce757f" providerId="ADAL" clId="{2EF8ADAD-814E-4F31-8CF7-566B964A4EFE}" dt="2021-09-09T21:10:20.978" v="2155" actId="14100"/>
          <ac:spMkLst>
            <pc:docMk/>
            <pc:sldMk cId="0" sldId="264"/>
            <ac:spMk id="2" creationId="{5B4FEDFE-1F83-4D93-9B3A-7FF38B836A11}"/>
          </ac:spMkLst>
        </pc:spChg>
        <pc:spChg chg="mod">
          <ac:chgData name="Dan Efseaff" userId="6d89a3c9-0976-47d5-9d02-8f5cb7ce757f" providerId="ADAL" clId="{2EF8ADAD-814E-4F31-8CF7-566B964A4EFE}" dt="2021-09-09T20:09:25.503" v="1633" actId="20577"/>
          <ac:spMkLst>
            <pc:docMk/>
            <pc:sldMk cId="0" sldId="264"/>
            <ac:spMk id="6" creationId="{00000000-0000-0000-0000-000000000000}"/>
          </ac:spMkLst>
        </pc:spChg>
        <pc:spChg chg="del mod">
          <ac:chgData name="Dan Efseaff" userId="6d89a3c9-0976-47d5-9d02-8f5cb7ce757f" providerId="ADAL" clId="{2EF8ADAD-814E-4F31-8CF7-566B964A4EFE}" dt="2021-09-09T20:09:29.777" v="1634" actId="478"/>
          <ac:spMkLst>
            <pc:docMk/>
            <pc:sldMk cId="0" sldId="264"/>
            <ac:spMk id="7" creationId="{00000000-0000-0000-0000-000000000000}"/>
          </ac:spMkLst>
        </pc:spChg>
        <pc:spChg chg="del mod">
          <ac:chgData name="Dan Efseaff" userId="6d89a3c9-0976-47d5-9d02-8f5cb7ce757f" providerId="ADAL" clId="{2EF8ADAD-814E-4F31-8CF7-566B964A4EFE}" dt="2021-09-09T21:10:26.279" v="2156" actId="478"/>
          <ac:spMkLst>
            <pc:docMk/>
            <pc:sldMk cId="0" sldId="264"/>
            <ac:spMk id="26" creationId="{8867284A-221B-4A80-B89E-D7A7D8019B3A}"/>
          </ac:spMkLst>
        </pc:spChg>
      </pc:sldChg>
      <pc:sldChg chg="addSp delSp modSp mod">
        <pc:chgData name="Dan Efseaff" userId="6d89a3c9-0976-47d5-9d02-8f5cb7ce757f" providerId="ADAL" clId="{2EF8ADAD-814E-4F31-8CF7-566B964A4EFE}" dt="2021-09-09T20:38:33.377" v="1987" actId="1035"/>
        <pc:sldMkLst>
          <pc:docMk/>
          <pc:sldMk cId="0" sldId="267"/>
        </pc:sldMkLst>
        <pc:spChg chg="add mod">
          <ac:chgData name="Dan Efseaff" userId="6d89a3c9-0976-47d5-9d02-8f5cb7ce757f" providerId="ADAL" clId="{2EF8ADAD-814E-4F31-8CF7-566B964A4EFE}" dt="2021-09-09T20:38:33.377" v="1987" actId="1035"/>
          <ac:spMkLst>
            <pc:docMk/>
            <pc:sldMk cId="0" sldId="267"/>
            <ac:spMk id="2" creationId="{6605A2DE-BF75-4ED0-AE58-83F1E84769F1}"/>
          </ac:spMkLst>
        </pc:spChg>
        <pc:spChg chg="del mod">
          <ac:chgData name="Dan Efseaff" userId="6d89a3c9-0976-47d5-9d02-8f5cb7ce757f" providerId="ADAL" clId="{2EF8ADAD-814E-4F31-8CF7-566B964A4EFE}" dt="2021-09-09T20:38:14.717" v="1979"/>
          <ac:spMkLst>
            <pc:docMk/>
            <pc:sldMk cId="0" sldId="267"/>
            <ac:spMk id="20" creationId="{29D6CA2B-B89D-4A69-8B7F-62727872784A}"/>
          </ac:spMkLst>
        </pc:spChg>
      </pc:sldChg>
      <pc:sldChg chg="addSp delSp modSp">
        <pc:chgData name="Dan Efseaff" userId="6d89a3c9-0976-47d5-9d02-8f5cb7ce757f" providerId="ADAL" clId="{2EF8ADAD-814E-4F31-8CF7-566B964A4EFE}" dt="2021-09-09T21:00:47.057" v="2050" actId="20577"/>
        <pc:sldMkLst>
          <pc:docMk/>
          <pc:sldMk cId="0" sldId="269"/>
        </pc:sldMkLst>
        <pc:spChg chg="add del mod">
          <ac:chgData name="Dan Efseaff" userId="6d89a3c9-0976-47d5-9d02-8f5cb7ce757f" providerId="ADAL" clId="{2EF8ADAD-814E-4F31-8CF7-566B964A4EFE}" dt="2021-09-09T20:44:51.648" v="2012" actId="1076"/>
          <ac:spMkLst>
            <pc:docMk/>
            <pc:sldMk cId="0" sldId="269"/>
            <ac:spMk id="2" creationId="{CE069FE8-7387-4B07-9DC9-C339AD623004}"/>
          </ac:spMkLst>
        </pc:spChg>
        <pc:spChg chg="mod">
          <ac:chgData name="Dan Efseaff" userId="6d89a3c9-0976-47d5-9d02-8f5cb7ce757f" providerId="ADAL" clId="{2EF8ADAD-814E-4F31-8CF7-566B964A4EFE}" dt="2021-09-09T21:00:47.057" v="2050" actId="20577"/>
          <ac:spMkLst>
            <pc:docMk/>
            <pc:sldMk cId="0" sldId="269"/>
            <ac:spMk id="6" creationId="{00000000-0000-0000-0000-000000000000}"/>
          </ac:spMkLst>
        </pc:spChg>
        <pc:spChg chg="del mod">
          <ac:chgData name="Dan Efseaff" userId="6d89a3c9-0976-47d5-9d02-8f5cb7ce757f" providerId="ADAL" clId="{2EF8ADAD-814E-4F31-8CF7-566B964A4EFE}" dt="2021-09-09T20:44:43.635" v="2009" actId="478"/>
          <ac:spMkLst>
            <pc:docMk/>
            <pc:sldMk cId="0" sldId="269"/>
            <ac:spMk id="19" creationId="{5329C3E6-FBA2-4ED4-BBD7-3015C3036CF1}"/>
          </ac:spMkLst>
        </pc:spChg>
      </pc:sldChg>
      <pc:sldChg chg="addSp delSp modSp">
        <pc:chgData name="Dan Efseaff" userId="6d89a3c9-0976-47d5-9d02-8f5cb7ce757f" providerId="ADAL" clId="{2EF8ADAD-814E-4F31-8CF7-566B964A4EFE}" dt="2021-09-09T21:12:05.339" v="2213" actId="6549"/>
        <pc:sldMkLst>
          <pc:docMk/>
          <pc:sldMk cId="0" sldId="270"/>
        </pc:sldMkLst>
        <pc:spChg chg="add mod">
          <ac:chgData name="Dan Efseaff" userId="6d89a3c9-0976-47d5-9d02-8f5cb7ce757f" providerId="ADAL" clId="{2EF8ADAD-814E-4F31-8CF7-566B964A4EFE}" dt="2021-09-09T21:11:07.151" v="2173" actId="1035"/>
          <ac:spMkLst>
            <pc:docMk/>
            <pc:sldMk cId="0" sldId="270"/>
            <ac:spMk id="2" creationId="{F625C7C1-4762-4887-A7EE-A3064232C438}"/>
          </ac:spMkLst>
        </pc:spChg>
        <pc:spChg chg="mod">
          <ac:chgData name="Dan Efseaff" userId="6d89a3c9-0976-47d5-9d02-8f5cb7ce757f" providerId="ADAL" clId="{2EF8ADAD-814E-4F31-8CF7-566B964A4EFE}" dt="2021-09-09T21:12:05.339" v="2213" actId="6549"/>
          <ac:spMkLst>
            <pc:docMk/>
            <pc:sldMk cId="0" sldId="270"/>
            <ac:spMk id="28" creationId="{34284138-FE9B-4E96-B29B-E180021439CA}"/>
          </ac:spMkLst>
        </pc:spChg>
        <pc:spChg chg="del mod">
          <ac:chgData name="Dan Efseaff" userId="6d89a3c9-0976-47d5-9d02-8f5cb7ce757f" providerId="ADAL" clId="{2EF8ADAD-814E-4F31-8CF7-566B964A4EFE}" dt="2021-09-09T21:10:47.874" v="2160" actId="478"/>
          <ac:spMkLst>
            <pc:docMk/>
            <pc:sldMk cId="0" sldId="270"/>
            <ac:spMk id="29" creationId="{4521D302-F82A-4DEA-BD89-42EEF5CAB5AF}"/>
          </ac:spMkLst>
        </pc:spChg>
      </pc:sldChg>
      <pc:sldChg chg="addSp delSp modSp mod">
        <pc:chgData name="Dan Efseaff" userId="6d89a3c9-0976-47d5-9d02-8f5cb7ce757f" providerId="ADAL" clId="{2EF8ADAD-814E-4F31-8CF7-566B964A4EFE}" dt="2021-09-09T20:23:22.354" v="1956" actId="20577"/>
        <pc:sldMkLst>
          <pc:docMk/>
          <pc:sldMk cId="0" sldId="271"/>
        </pc:sldMkLst>
        <pc:spChg chg="add mod">
          <ac:chgData name="Dan Efseaff" userId="6d89a3c9-0976-47d5-9d02-8f5cb7ce757f" providerId="ADAL" clId="{2EF8ADAD-814E-4F31-8CF7-566B964A4EFE}" dt="2021-09-09T20:22:45.590" v="1945" actId="20577"/>
          <ac:spMkLst>
            <pc:docMk/>
            <pc:sldMk cId="0" sldId="271"/>
            <ac:spMk id="2" creationId="{EC3C6F3A-2651-4DBB-B694-C6FB2AF95B3D}"/>
          </ac:spMkLst>
        </pc:spChg>
        <pc:spChg chg="mod">
          <ac:chgData name="Dan Efseaff" userId="6d89a3c9-0976-47d5-9d02-8f5cb7ce757f" providerId="ADAL" clId="{2EF8ADAD-814E-4F31-8CF7-566B964A4EFE}" dt="2021-09-09T20:23:22.354" v="1956" actId="20577"/>
          <ac:spMkLst>
            <pc:docMk/>
            <pc:sldMk cId="0" sldId="271"/>
            <ac:spMk id="3" creationId="{00000000-0000-0000-0000-000000000000}"/>
          </ac:spMkLst>
        </pc:spChg>
        <pc:spChg chg="del mod">
          <ac:chgData name="Dan Efseaff" userId="6d89a3c9-0976-47d5-9d02-8f5cb7ce757f" providerId="ADAL" clId="{2EF8ADAD-814E-4F31-8CF7-566B964A4EFE}" dt="2021-09-09T19:29:55.822" v="1169"/>
          <ac:spMkLst>
            <pc:docMk/>
            <pc:sldMk cId="0" sldId="271"/>
            <ac:spMk id="7" creationId="{E08F87D9-2F79-4788-B7EA-CA768635E5EE}"/>
          </ac:spMkLst>
        </pc:spChg>
      </pc:sldChg>
      <pc:sldChg chg="addSp delSp modSp">
        <pc:chgData name="Dan Efseaff" userId="6d89a3c9-0976-47d5-9d02-8f5cb7ce757f" providerId="ADAL" clId="{2EF8ADAD-814E-4F31-8CF7-566B964A4EFE}" dt="2021-09-09T21:30:25.396" v="2227" actId="1038"/>
        <pc:sldMkLst>
          <pc:docMk/>
          <pc:sldMk cId="3621204420" sldId="276"/>
        </pc:sldMkLst>
        <pc:spChg chg="add del mod">
          <ac:chgData name="Dan Efseaff" userId="6d89a3c9-0976-47d5-9d02-8f5cb7ce757f" providerId="ADAL" clId="{2EF8ADAD-814E-4F31-8CF7-566B964A4EFE}" dt="2021-09-09T19:30:13.287" v="1178" actId="403"/>
          <ac:spMkLst>
            <pc:docMk/>
            <pc:sldMk cId="3621204420" sldId="276"/>
            <ac:spMk id="2" creationId="{5EF8ED21-75DE-47CF-B142-3A7BCF6F3A38}"/>
          </ac:spMkLst>
        </pc:spChg>
        <pc:spChg chg="mod">
          <ac:chgData name="Dan Efseaff" userId="6d89a3c9-0976-47d5-9d02-8f5cb7ce757f" providerId="ADAL" clId="{2EF8ADAD-814E-4F31-8CF7-566B964A4EFE}" dt="2021-09-09T21:30:18.380" v="2223" actId="14100"/>
          <ac:spMkLst>
            <pc:docMk/>
            <pc:sldMk cId="3621204420" sldId="276"/>
            <ac:spMk id="3" creationId="{00000000-0000-0000-0000-000000000000}"/>
          </ac:spMkLst>
        </pc:spChg>
        <pc:spChg chg="add del mod">
          <ac:chgData name="Dan Efseaff" userId="6d89a3c9-0976-47d5-9d02-8f5cb7ce757f" providerId="ADAL" clId="{2EF8ADAD-814E-4F31-8CF7-566B964A4EFE}" dt="2021-09-09T19:30:07.548" v="1175" actId="478"/>
          <ac:spMkLst>
            <pc:docMk/>
            <pc:sldMk cId="3621204420" sldId="276"/>
            <ac:spMk id="6" creationId="{34E91814-7355-4A6D-A2C9-A79DD3B866AA}"/>
          </ac:spMkLst>
        </pc:spChg>
        <pc:spChg chg="del">
          <ac:chgData name="Dan Efseaff" userId="6d89a3c9-0976-47d5-9d02-8f5cb7ce757f" providerId="ADAL" clId="{2EF8ADAD-814E-4F31-8CF7-566B964A4EFE}" dt="2021-09-09T19:29:55.813" v="1167" actId="478"/>
          <ac:spMkLst>
            <pc:docMk/>
            <pc:sldMk cId="3621204420" sldId="276"/>
            <ac:spMk id="9" creationId="{911C232D-7611-4899-82DF-A992EA49323C}"/>
          </ac:spMkLst>
        </pc:spChg>
        <pc:picChg chg="mod">
          <ac:chgData name="Dan Efseaff" userId="6d89a3c9-0976-47d5-9d02-8f5cb7ce757f" providerId="ADAL" clId="{2EF8ADAD-814E-4F31-8CF7-566B964A4EFE}" dt="2021-09-09T19:35:08.165" v="1289" actId="1036"/>
          <ac:picMkLst>
            <pc:docMk/>
            <pc:sldMk cId="3621204420" sldId="276"/>
            <ac:picMk id="5" creationId="{4311DE30-D5BD-483E-82FB-FEB7DC2F66C5}"/>
          </ac:picMkLst>
        </pc:picChg>
        <pc:picChg chg="mod">
          <ac:chgData name="Dan Efseaff" userId="6d89a3c9-0976-47d5-9d02-8f5cb7ce757f" providerId="ADAL" clId="{2EF8ADAD-814E-4F31-8CF7-566B964A4EFE}" dt="2021-09-09T21:30:25.396" v="2227" actId="1038"/>
          <ac:picMkLst>
            <pc:docMk/>
            <pc:sldMk cId="3621204420" sldId="276"/>
            <ac:picMk id="17" creationId="{EBEC7A51-4847-49EC-8AFE-27AFA7A77774}"/>
          </ac:picMkLst>
        </pc:picChg>
        <pc:picChg chg="del mod">
          <ac:chgData name="Dan Efseaff" userId="6d89a3c9-0976-47d5-9d02-8f5cb7ce757f" providerId="ADAL" clId="{2EF8ADAD-814E-4F31-8CF7-566B964A4EFE}" dt="2021-09-09T19:34:24.051" v="1260" actId="21"/>
          <ac:picMkLst>
            <pc:docMk/>
            <pc:sldMk cId="3621204420" sldId="276"/>
            <ac:picMk id="19" creationId="{22C90A3D-D3DB-4277-BA39-057111A803B9}"/>
          </ac:picMkLst>
        </pc:picChg>
      </pc:sldChg>
      <pc:sldChg chg="addSp delSp modSp">
        <pc:chgData name="Dan Efseaff" userId="6d89a3c9-0976-47d5-9d02-8f5cb7ce757f" providerId="ADAL" clId="{2EF8ADAD-814E-4F31-8CF7-566B964A4EFE}" dt="2021-09-09T21:03:24.912" v="2071" actId="20577"/>
        <pc:sldMkLst>
          <pc:docMk/>
          <pc:sldMk cId="2244980852" sldId="277"/>
        </pc:sldMkLst>
        <pc:spChg chg="add mod">
          <ac:chgData name="Dan Efseaff" userId="6d89a3c9-0976-47d5-9d02-8f5cb7ce757f" providerId="ADAL" clId="{2EF8ADAD-814E-4F31-8CF7-566B964A4EFE}" dt="2021-09-09T21:03:10.772" v="2065" actId="27636"/>
          <ac:spMkLst>
            <pc:docMk/>
            <pc:sldMk cId="2244980852" sldId="277"/>
            <ac:spMk id="2" creationId="{BCC65C41-E6D7-43DB-8D3E-A9D051264724}"/>
          </ac:spMkLst>
        </pc:spChg>
        <pc:spChg chg="mod">
          <ac:chgData name="Dan Efseaff" userId="6d89a3c9-0976-47d5-9d02-8f5cb7ce757f" providerId="ADAL" clId="{2EF8ADAD-814E-4F31-8CF7-566B964A4EFE}" dt="2021-09-09T21:03:24.912" v="2071" actId="20577"/>
          <ac:spMkLst>
            <pc:docMk/>
            <pc:sldMk cId="2244980852" sldId="277"/>
            <ac:spMk id="6" creationId="{00000000-0000-0000-0000-000000000000}"/>
          </ac:spMkLst>
        </pc:spChg>
        <pc:spChg chg="del mod">
          <ac:chgData name="Dan Efseaff" userId="6d89a3c9-0976-47d5-9d02-8f5cb7ce757f" providerId="ADAL" clId="{2EF8ADAD-814E-4F31-8CF7-566B964A4EFE}" dt="2021-09-09T21:01:14.276" v="2055" actId="478"/>
          <ac:spMkLst>
            <pc:docMk/>
            <pc:sldMk cId="2244980852" sldId="277"/>
            <ac:spMk id="19" creationId="{5329C3E6-FBA2-4ED4-BBD7-3015C3036CF1}"/>
          </ac:spMkLst>
        </pc:spChg>
      </pc:sldChg>
      <pc:sldChg chg="delSp modSp add ord">
        <pc:chgData name="Dan Efseaff" userId="6d89a3c9-0976-47d5-9d02-8f5cb7ce757f" providerId="ADAL" clId="{2EF8ADAD-814E-4F31-8CF7-566B964A4EFE}" dt="2021-09-09T20:19:59.242" v="1908" actId="20577"/>
        <pc:sldMkLst>
          <pc:docMk/>
          <pc:sldMk cId="1183332950" sldId="278"/>
        </pc:sldMkLst>
        <pc:spChg chg="mod">
          <ac:chgData name="Dan Efseaff" userId="6d89a3c9-0976-47d5-9d02-8f5cb7ce757f" providerId="ADAL" clId="{2EF8ADAD-814E-4F31-8CF7-566B964A4EFE}" dt="2021-09-09T19:19:54.726" v="655" actId="1036"/>
          <ac:spMkLst>
            <pc:docMk/>
            <pc:sldMk cId="1183332950" sldId="278"/>
            <ac:spMk id="2" creationId="{67645710-7BCE-4270-84BD-05606B97BD99}"/>
          </ac:spMkLst>
        </pc:spChg>
        <pc:spChg chg="mod">
          <ac:chgData name="Dan Efseaff" userId="6d89a3c9-0976-47d5-9d02-8f5cb7ce757f" providerId="ADAL" clId="{2EF8ADAD-814E-4F31-8CF7-566B964A4EFE}" dt="2021-09-09T20:19:59.242" v="1908" actId="20577"/>
          <ac:spMkLst>
            <pc:docMk/>
            <pc:sldMk cId="1183332950" sldId="278"/>
            <ac:spMk id="7" creationId="{00000000-0000-0000-0000-000000000000}"/>
          </ac:spMkLst>
        </pc:spChg>
        <pc:spChg chg="del">
          <ac:chgData name="Dan Efseaff" userId="6d89a3c9-0976-47d5-9d02-8f5cb7ce757f" providerId="ADAL" clId="{2EF8ADAD-814E-4F31-8CF7-566B964A4EFE}" dt="2021-09-09T19:16:21.391" v="579" actId="478"/>
          <ac:spMkLst>
            <pc:docMk/>
            <pc:sldMk cId="1183332950" sldId="278"/>
            <ac:spMk id="16" creationId="{2DABC264-598A-4B54-9C12-947B81C7988D}"/>
          </ac:spMkLst>
        </pc:spChg>
        <pc:picChg chg="mod">
          <ac:chgData name="Dan Efseaff" userId="6d89a3c9-0976-47d5-9d02-8f5cb7ce757f" providerId="ADAL" clId="{2EF8ADAD-814E-4F31-8CF7-566B964A4EFE}" dt="2021-09-09T19:19:51.511" v="650" actId="1036"/>
          <ac:picMkLst>
            <pc:docMk/>
            <pc:sldMk cId="1183332950" sldId="278"/>
            <ac:picMk id="11" creationId="{00000000-0000-0000-0000-000000000000}"/>
          </ac:picMkLst>
        </pc:picChg>
        <pc:picChg chg="del">
          <ac:chgData name="Dan Efseaff" userId="6d89a3c9-0976-47d5-9d02-8f5cb7ce757f" providerId="ADAL" clId="{2EF8ADAD-814E-4F31-8CF7-566B964A4EFE}" dt="2021-09-09T19:16:01.781" v="575" actId="478"/>
          <ac:picMkLst>
            <pc:docMk/>
            <pc:sldMk cId="1183332950" sldId="278"/>
            <ac:picMk id="12" creationId="{756B6B48-45BB-4C82-A98D-09A8003FF15A}"/>
          </ac:picMkLst>
        </pc:picChg>
      </pc:sldChg>
      <pc:sldChg chg="modSp add del">
        <pc:chgData name="Dan Efseaff" userId="6d89a3c9-0976-47d5-9d02-8f5cb7ce757f" providerId="ADAL" clId="{2EF8ADAD-814E-4F31-8CF7-566B964A4EFE}" dt="2021-09-09T19:01:39.058" v="36" actId="2696"/>
        <pc:sldMkLst>
          <pc:docMk/>
          <pc:sldMk cId="3350257197" sldId="278"/>
        </pc:sldMkLst>
        <pc:spChg chg="mod">
          <ac:chgData name="Dan Efseaff" userId="6d89a3c9-0976-47d5-9d02-8f5cb7ce757f" providerId="ADAL" clId="{2EF8ADAD-814E-4F31-8CF7-566B964A4EFE}" dt="2021-09-09T19:01:38.594" v="35" actId="27636"/>
          <ac:spMkLst>
            <pc:docMk/>
            <pc:sldMk cId="3350257197" sldId="278"/>
            <ac:spMk id="2" creationId="{400E186C-784D-40DE-9263-F56ECA88A9C1}"/>
          </ac:spMkLst>
        </pc:spChg>
      </pc:sldChg>
      <pc:sldChg chg="add del">
        <pc:chgData name="Dan Efseaff" userId="6d89a3c9-0976-47d5-9d02-8f5cb7ce757f" providerId="ADAL" clId="{2EF8ADAD-814E-4F31-8CF7-566B964A4EFE}" dt="2021-09-09T19:55:02.338" v="1404" actId="2696"/>
        <pc:sldMkLst>
          <pc:docMk/>
          <pc:sldMk cId="43976309" sldId="279"/>
        </pc:sldMkLst>
      </pc:sldChg>
      <pc:sldChg chg="modSp add del">
        <pc:chgData name="Dan Efseaff" userId="6d89a3c9-0976-47d5-9d02-8f5cb7ce757f" providerId="ADAL" clId="{2EF8ADAD-814E-4F31-8CF7-566B964A4EFE}" dt="2021-09-09T19:19:48.560" v="646"/>
        <pc:sldMkLst>
          <pc:docMk/>
          <pc:sldMk cId="1396660651" sldId="279"/>
        </pc:sldMkLst>
        <pc:spChg chg="mod">
          <ac:chgData name="Dan Efseaff" userId="6d89a3c9-0976-47d5-9d02-8f5cb7ce757f" providerId="ADAL" clId="{2EF8ADAD-814E-4F31-8CF7-566B964A4EFE}" dt="2021-09-09T19:19:46.697" v="645"/>
          <ac:spMkLst>
            <pc:docMk/>
            <pc:sldMk cId="1396660651" sldId="279"/>
            <ac:spMk id="2" creationId="{BE51676F-D797-4F3E-96BE-224464FD6564}"/>
          </ac:spMkLst>
        </pc:spChg>
      </pc:sldChg>
      <pc:sldChg chg="modSp add del">
        <pc:chgData name="Dan Efseaff" userId="6d89a3c9-0976-47d5-9d02-8f5cb7ce757f" providerId="ADAL" clId="{2EF8ADAD-814E-4F31-8CF7-566B964A4EFE}" dt="2021-09-09T19:35:56.074" v="1300" actId="2696"/>
        <pc:sldMkLst>
          <pc:docMk/>
          <pc:sldMk cId="1504940128" sldId="279"/>
        </pc:sldMkLst>
        <pc:spChg chg="mod">
          <ac:chgData name="Dan Efseaff" userId="6d89a3c9-0976-47d5-9d02-8f5cb7ce757f" providerId="ADAL" clId="{2EF8ADAD-814E-4F31-8CF7-566B964A4EFE}" dt="2021-09-09T19:35:55.174" v="1299"/>
          <ac:spMkLst>
            <pc:docMk/>
            <pc:sldMk cId="1504940128" sldId="279"/>
            <ac:spMk id="2" creationId="{0BDAE612-A213-4B38-B134-4B9FB6E09EC3}"/>
          </ac:spMkLst>
        </pc:spChg>
      </pc:sldChg>
      <pc:sldChg chg="addSp modSp add">
        <pc:chgData name="Dan Efseaff" userId="6d89a3c9-0976-47d5-9d02-8f5cb7ce757f" providerId="ADAL" clId="{2EF8ADAD-814E-4F31-8CF7-566B964A4EFE}" dt="2021-09-09T20:19:10.479" v="1875" actId="14100"/>
        <pc:sldMkLst>
          <pc:docMk/>
          <pc:sldMk cId="2837791381" sldId="279"/>
        </pc:sldMkLst>
        <pc:picChg chg="add mod">
          <ac:chgData name="Dan Efseaff" userId="6d89a3c9-0976-47d5-9d02-8f5cb7ce757f" providerId="ADAL" clId="{2EF8ADAD-814E-4F31-8CF7-566B964A4EFE}" dt="2021-09-09T20:19:10.479" v="1875" actId="14100"/>
          <ac:picMkLst>
            <pc:docMk/>
            <pc:sldMk cId="2837791381" sldId="279"/>
            <ac:picMk id="4" creationId="{1FC9639F-B2A3-411C-B9FD-C81579B2F567}"/>
          </ac:picMkLst>
        </pc:picChg>
      </pc:sldChg>
      <pc:sldChg chg="add del">
        <pc:chgData name="Dan Efseaff" userId="6d89a3c9-0976-47d5-9d02-8f5cb7ce757f" providerId="ADAL" clId="{2EF8ADAD-814E-4F31-8CF7-566B964A4EFE}" dt="2021-09-09T19:55:04.354" v="1405" actId="2696"/>
        <pc:sldMkLst>
          <pc:docMk/>
          <pc:sldMk cId="3468232506" sldId="280"/>
        </pc:sldMkLst>
      </pc:sldChg>
      <pc:sldChg chg="add del">
        <pc:chgData name="Dan Efseaff" userId="6d89a3c9-0976-47d5-9d02-8f5cb7ce757f" providerId="ADAL" clId="{2EF8ADAD-814E-4F31-8CF7-566B964A4EFE}" dt="2021-09-09T19:55:06.662" v="1406" actId="2696"/>
        <pc:sldMkLst>
          <pc:docMk/>
          <pc:sldMk cId="2137239761" sldId="281"/>
        </pc:sldMkLst>
      </pc:sldChg>
    </pc:docChg>
  </pc:docChgLst>
  <pc:docChgLst>
    <pc:chgData name="Lorrennis Leeds" userId="S::lleeds@paradiseprpd.com::a0696efc-8e4d-490d-bae1-ac18026e8b04" providerId="AD" clId="Web-{12922892-0CB4-4604-26D6-02894542F9ED}"/>
    <pc:docChg chg="modSld">
      <pc:chgData name="Lorrennis Leeds" userId="S::lleeds@paradiseprpd.com::a0696efc-8e4d-490d-bae1-ac18026e8b04" providerId="AD" clId="Web-{12922892-0CB4-4604-26D6-02894542F9ED}" dt="2022-07-18T20:07:54.328" v="131" actId="20577"/>
      <pc:docMkLst>
        <pc:docMk/>
      </pc:docMkLst>
      <pc:sldChg chg="modSp">
        <pc:chgData name="Lorrennis Leeds" userId="S::lleeds@paradiseprpd.com::a0696efc-8e4d-490d-bae1-ac18026e8b04" providerId="AD" clId="Web-{12922892-0CB4-4604-26D6-02894542F9ED}" dt="2022-07-18T18:11:30.613" v="11" actId="20577"/>
        <pc:sldMkLst>
          <pc:docMk/>
          <pc:sldMk cId="0" sldId="256"/>
        </pc:sldMkLst>
        <pc:spChg chg="mod">
          <ac:chgData name="Lorrennis Leeds" userId="S::lleeds@paradiseprpd.com::a0696efc-8e4d-490d-bae1-ac18026e8b04" providerId="AD" clId="Web-{12922892-0CB4-4604-26D6-02894542F9ED}" dt="2022-07-18T18:11:28.347" v="10" actId="20577"/>
          <ac:spMkLst>
            <pc:docMk/>
            <pc:sldMk cId="0" sldId="256"/>
            <ac:spMk id="10" creationId="{47912A66-CE13-4951-8A79-D4C3438D01FF}"/>
          </ac:spMkLst>
        </pc:spChg>
        <pc:spChg chg="mod">
          <ac:chgData name="Lorrennis Leeds" userId="S::lleeds@paradiseprpd.com::a0696efc-8e4d-490d-bae1-ac18026e8b04" providerId="AD" clId="Web-{12922892-0CB4-4604-26D6-02894542F9ED}" dt="2022-07-18T18:11:30.613" v="11" actId="20577"/>
          <ac:spMkLst>
            <pc:docMk/>
            <pc:sldMk cId="0" sldId="256"/>
            <ac:spMk id="13" creationId="{A7CA57EB-ABC0-4EF1-92AC-2F310FAEAE22}"/>
          </ac:spMkLst>
        </pc:spChg>
      </pc:sldChg>
      <pc:sldChg chg="modSp">
        <pc:chgData name="Lorrennis Leeds" userId="S::lleeds@paradiseprpd.com::a0696efc-8e4d-490d-bae1-ac18026e8b04" providerId="AD" clId="Web-{12922892-0CB4-4604-26D6-02894542F9ED}" dt="2022-07-18T18:13:00.959" v="16" actId="20577"/>
        <pc:sldMkLst>
          <pc:docMk/>
          <pc:sldMk cId="0" sldId="260"/>
        </pc:sldMkLst>
        <pc:spChg chg="mod">
          <ac:chgData name="Lorrennis Leeds" userId="S::lleeds@paradiseprpd.com::a0696efc-8e4d-490d-bae1-ac18026e8b04" providerId="AD" clId="Web-{12922892-0CB4-4604-26D6-02894542F9ED}" dt="2022-07-18T18:13:00.959" v="16" actId="20577"/>
          <ac:spMkLst>
            <pc:docMk/>
            <pc:sldMk cId="0" sldId="260"/>
            <ac:spMk id="3" creationId="{D0C82D90-EC04-4829-A56A-E8FB1606D7C9}"/>
          </ac:spMkLst>
        </pc:spChg>
      </pc:sldChg>
      <pc:sldChg chg="modSp">
        <pc:chgData name="Lorrennis Leeds" userId="S::lleeds@paradiseprpd.com::a0696efc-8e4d-490d-bae1-ac18026e8b04" providerId="AD" clId="Web-{12922892-0CB4-4604-26D6-02894542F9ED}" dt="2022-07-18T20:07:54.328" v="131" actId="20577"/>
        <pc:sldMkLst>
          <pc:docMk/>
          <pc:sldMk cId="0" sldId="262"/>
        </pc:sldMkLst>
        <pc:spChg chg="mod">
          <ac:chgData name="Lorrennis Leeds" userId="S::lleeds@paradiseprpd.com::a0696efc-8e4d-490d-bae1-ac18026e8b04" providerId="AD" clId="Web-{12922892-0CB4-4604-26D6-02894542F9ED}" dt="2022-07-18T20:07:54.328" v="131" actId="20577"/>
          <ac:spMkLst>
            <pc:docMk/>
            <pc:sldMk cId="0" sldId="262"/>
            <ac:spMk id="2" creationId="{00000000-0000-0000-0000-000000000000}"/>
          </ac:spMkLst>
        </pc:spChg>
      </pc:sldChg>
      <pc:sldChg chg="addSp delSp modSp">
        <pc:chgData name="Lorrennis Leeds" userId="S::lleeds@paradiseprpd.com::a0696efc-8e4d-490d-bae1-ac18026e8b04" providerId="AD" clId="Web-{12922892-0CB4-4604-26D6-02894542F9ED}" dt="2022-07-18T19:01:45.394" v="98" actId="1076"/>
        <pc:sldMkLst>
          <pc:docMk/>
          <pc:sldMk cId="0" sldId="263"/>
        </pc:sldMkLst>
        <pc:spChg chg="mod">
          <ac:chgData name="Lorrennis Leeds" userId="S::lleeds@paradiseprpd.com::a0696efc-8e4d-490d-bae1-ac18026e8b04" providerId="AD" clId="Web-{12922892-0CB4-4604-26D6-02894542F9ED}" dt="2022-07-18T19:00:06.720" v="91" actId="14100"/>
          <ac:spMkLst>
            <pc:docMk/>
            <pc:sldMk cId="0" sldId="263"/>
            <ac:spMk id="2" creationId="{58D77FF4-8D5A-4D57-8BA5-1E582BBC51AB}"/>
          </ac:spMkLst>
        </pc:spChg>
        <pc:spChg chg="mod">
          <ac:chgData name="Lorrennis Leeds" userId="S::lleeds@paradiseprpd.com::a0696efc-8e4d-490d-bae1-ac18026e8b04" providerId="AD" clId="Web-{12922892-0CB4-4604-26D6-02894542F9ED}" dt="2022-07-18T18:57:59.889" v="42" actId="14100"/>
          <ac:spMkLst>
            <pc:docMk/>
            <pc:sldMk cId="0" sldId="263"/>
            <ac:spMk id="3" creationId="{76B2C729-5BD3-4A99-801B-9DCEFC408015}"/>
          </ac:spMkLst>
        </pc:spChg>
        <pc:spChg chg="del mod">
          <ac:chgData name="Lorrennis Leeds" userId="S::lleeds@paradiseprpd.com::a0696efc-8e4d-490d-bae1-ac18026e8b04" providerId="AD" clId="Web-{12922892-0CB4-4604-26D6-02894542F9ED}" dt="2022-07-18T18:57:30.718" v="35"/>
          <ac:spMkLst>
            <pc:docMk/>
            <pc:sldMk cId="0" sldId="263"/>
            <ac:spMk id="4" creationId="{5ADE8F86-86EA-433A-A864-2F682AFA02BD}"/>
          </ac:spMkLst>
        </pc:spChg>
        <pc:spChg chg="del">
          <ac:chgData name="Lorrennis Leeds" userId="S::lleeds@paradiseprpd.com::a0696efc-8e4d-490d-bae1-ac18026e8b04" providerId="AD" clId="Web-{12922892-0CB4-4604-26D6-02894542F9ED}" dt="2022-07-18T18:57:09.700" v="26"/>
          <ac:spMkLst>
            <pc:docMk/>
            <pc:sldMk cId="0" sldId="263"/>
            <ac:spMk id="5" creationId="{9D85EEF8-76B6-41D2-A13A-CD062A289E79}"/>
          </ac:spMkLst>
        </pc:spChg>
        <pc:spChg chg="del">
          <ac:chgData name="Lorrennis Leeds" userId="S::lleeds@paradiseprpd.com::a0696efc-8e4d-490d-bae1-ac18026e8b04" providerId="AD" clId="Web-{12922892-0CB4-4604-26D6-02894542F9ED}" dt="2022-07-18T18:57:38.654" v="37"/>
          <ac:spMkLst>
            <pc:docMk/>
            <pc:sldMk cId="0" sldId="263"/>
            <ac:spMk id="6" creationId="{47466D29-2D56-4CD1-9D44-E563F1EDF516}"/>
          </ac:spMkLst>
        </pc:spChg>
        <pc:spChg chg="mod">
          <ac:chgData name="Lorrennis Leeds" userId="S::lleeds@paradiseprpd.com::a0696efc-8e4d-490d-bae1-ac18026e8b04" providerId="AD" clId="Web-{12922892-0CB4-4604-26D6-02894542F9ED}" dt="2022-07-18T18:59:36.344" v="85" actId="14100"/>
          <ac:spMkLst>
            <pc:docMk/>
            <pc:sldMk cId="0" sldId="263"/>
            <ac:spMk id="7" creationId="{ED8DA8AA-581D-4E5A-906B-DC127EE1D50D}"/>
          </ac:spMkLst>
        </pc:spChg>
        <pc:spChg chg="add del mod">
          <ac:chgData name="Lorrennis Leeds" userId="S::lleeds@paradiseprpd.com::a0696efc-8e4d-490d-bae1-ac18026e8b04" providerId="AD" clId="Web-{12922892-0CB4-4604-26D6-02894542F9ED}" dt="2022-07-18T18:56:55.559" v="24"/>
          <ac:spMkLst>
            <pc:docMk/>
            <pc:sldMk cId="0" sldId="263"/>
            <ac:spMk id="10" creationId="{00DFDCFD-8B22-C2B8-19DE-2FB17326F3AD}"/>
          </ac:spMkLst>
        </pc:spChg>
        <pc:spChg chg="del mod">
          <ac:chgData name="Lorrennis Leeds" userId="S::lleeds@paradiseprpd.com::a0696efc-8e4d-490d-bae1-ac18026e8b04" providerId="AD" clId="Web-{12922892-0CB4-4604-26D6-02894542F9ED}" dt="2022-07-18T18:57:15.794" v="28"/>
          <ac:spMkLst>
            <pc:docMk/>
            <pc:sldMk cId="0" sldId="263"/>
            <ac:spMk id="23" creationId="{7B43FB1E-A3CA-448C-8BFA-6ABD0DDC3C6C}"/>
          </ac:spMkLst>
        </pc:spChg>
        <pc:spChg chg="del">
          <ac:chgData name="Lorrennis Leeds" userId="S::lleeds@paradiseprpd.com::a0696efc-8e4d-490d-bae1-ac18026e8b04" providerId="AD" clId="Web-{12922892-0CB4-4604-26D6-02894542F9ED}" dt="2022-07-18T18:57:20.701" v="29"/>
          <ac:spMkLst>
            <pc:docMk/>
            <pc:sldMk cId="0" sldId="263"/>
            <ac:spMk id="25" creationId="{ED8151C6-F7E3-41E6-999E-B8899EA71D3A}"/>
          </ac:spMkLst>
        </pc:spChg>
        <pc:spChg chg="del">
          <ac:chgData name="Lorrennis Leeds" userId="S::lleeds@paradiseprpd.com::a0696efc-8e4d-490d-bae1-ac18026e8b04" providerId="AD" clId="Web-{12922892-0CB4-4604-26D6-02894542F9ED}" dt="2022-07-18T18:57:22.716" v="30"/>
          <ac:spMkLst>
            <pc:docMk/>
            <pc:sldMk cId="0" sldId="263"/>
            <ac:spMk id="26" creationId="{A10434BD-0639-4C46-AB26-695C003D4053}"/>
          </ac:spMkLst>
        </pc:spChg>
        <pc:spChg chg="del mod">
          <ac:chgData name="Lorrennis Leeds" userId="S::lleeds@paradiseprpd.com::a0696efc-8e4d-490d-bae1-ac18026e8b04" providerId="AD" clId="Web-{12922892-0CB4-4604-26D6-02894542F9ED}" dt="2022-07-18T18:57:24.919" v="32"/>
          <ac:spMkLst>
            <pc:docMk/>
            <pc:sldMk cId="0" sldId="263"/>
            <ac:spMk id="27" creationId="{A76481BA-0C57-4AB3-84EB-C083C3544EBA}"/>
          </ac:spMkLst>
        </pc:spChg>
        <pc:spChg chg="del">
          <ac:chgData name="Lorrennis Leeds" userId="S::lleeds@paradiseprpd.com::a0696efc-8e4d-490d-bae1-ac18026e8b04" providerId="AD" clId="Web-{12922892-0CB4-4604-26D6-02894542F9ED}" dt="2022-07-18T18:58:14.092" v="45"/>
          <ac:spMkLst>
            <pc:docMk/>
            <pc:sldMk cId="0" sldId="263"/>
            <ac:spMk id="28" creationId="{6941249B-485B-4921-9A90-2C5AB022BB1D}"/>
          </ac:spMkLst>
        </pc:spChg>
        <pc:spChg chg="del">
          <ac:chgData name="Lorrennis Leeds" userId="S::lleeds@paradiseprpd.com::a0696efc-8e4d-490d-bae1-ac18026e8b04" providerId="AD" clId="Web-{12922892-0CB4-4604-26D6-02894542F9ED}" dt="2022-07-18T18:58:17.561" v="46"/>
          <ac:spMkLst>
            <pc:docMk/>
            <pc:sldMk cId="0" sldId="263"/>
            <ac:spMk id="29" creationId="{FD92EBE5-C67B-4176-B417-78E5F20B69CF}"/>
          </ac:spMkLst>
        </pc:spChg>
        <pc:spChg chg="del">
          <ac:chgData name="Lorrennis Leeds" userId="S::lleeds@paradiseprpd.com::a0696efc-8e4d-490d-bae1-ac18026e8b04" providerId="AD" clId="Web-{12922892-0CB4-4604-26D6-02894542F9ED}" dt="2022-07-18T18:58:21.467" v="47"/>
          <ac:spMkLst>
            <pc:docMk/>
            <pc:sldMk cId="0" sldId="263"/>
            <ac:spMk id="30" creationId="{5B02C0E4-55F0-458E-92DC-10D1F5C748C5}"/>
          </ac:spMkLst>
        </pc:spChg>
        <pc:spChg chg="del">
          <ac:chgData name="Lorrennis Leeds" userId="S::lleeds@paradiseprpd.com::a0696efc-8e4d-490d-bae1-ac18026e8b04" providerId="AD" clId="Web-{12922892-0CB4-4604-26D6-02894542F9ED}" dt="2022-07-18T18:58:28.702" v="48"/>
          <ac:spMkLst>
            <pc:docMk/>
            <pc:sldMk cId="0" sldId="263"/>
            <ac:spMk id="33" creationId="{09519967-8405-4CDD-B1C1-8FD395BACDBB}"/>
          </ac:spMkLst>
        </pc:spChg>
        <pc:spChg chg="del">
          <ac:chgData name="Lorrennis Leeds" userId="S::lleeds@paradiseprpd.com::a0696efc-8e4d-490d-bae1-ac18026e8b04" providerId="AD" clId="Web-{12922892-0CB4-4604-26D6-02894542F9ED}" dt="2022-07-18T18:58:32.780" v="49"/>
          <ac:spMkLst>
            <pc:docMk/>
            <pc:sldMk cId="0" sldId="263"/>
            <ac:spMk id="34" creationId="{50CCA583-F918-4FFF-8661-90C66D792BB9}"/>
          </ac:spMkLst>
        </pc:spChg>
        <pc:picChg chg="add mod modCrop">
          <ac:chgData name="Lorrennis Leeds" userId="S::lleeds@paradiseprpd.com::a0696efc-8e4d-490d-bae1-ac18026e8b04" providerId="AD" clId="Web-{12922892-0CB4-4604-26D6-02894542F9ED}" dt="2022-07-18T19:01:45.394" v="98" actId="1076"/>
          <ac:picMkLst>
            <pc:docMk/>
            <pc:sldMk cId="0" sldId="263"/>
            <ac:picMk id="8" creationId="{E6E379DD-77B4-C6EC-31C6-4634E93A5B84}"/>
          </ac:picMkLst>
        </pc:picChg>
        <pc:picChg chg="del">
          <ac:chgData name="Lorrennis Leeds" userId="S::lleeds@paradiseprpd.com::a0696efc-8e4d-490d-bae1-ac18026e8b04" providerId="AD" clId="Web-{12922892-0CB4-4604-26D6-02894542F9ED}" dt="2022-07-18T18:57:32.357" v="36"/>
          <ac:picMkLst>
            <pc:docMk/>
            <pc:sldMk cId="0" sldId="263"/>
            <ac:picMk id="20" creationId="{A614B75D-93DD-431F-92B0-5A95CFFA9E24}"/>
          </ac:picMkLst>
        </pc:picChg>
        <pc:picChg chg="del">
          <ac:chgData name="Lorrennis Leeds" userId="S::lleeds@paradiseprpd.com::a0696efc-8e4d-490d-bae1-ac18026e8b04" providerId="AD" clId="Web-{12922892-0CB4-4604-26D6-02894542F9ED}" dt="2022-07-18T18:56:48.731" v="23"/>
          <ac:picMkLst>
            <pc:docMk/>
            <pc:sldMk cId="0" sldId="263"/>
            <ac:picMk id="22" creationId="{00000000-0000-0000-0000-000000000000}"/>
          </ac:picMkLst>
        </pc:picChg>
        <pc:picChg chg="del">
          <ac:chgData name="Lorrennis Leeds" userId="S::lleeds@paradiseprpd.com::a0696efc-8e4d-490d-bae1-ac18026e8b04" providerId="AD" clId="Web-{12922892-0CB4-4604-26D6-02894542F9ED}" dt="2022-07-18T18:58:08.092" v="44"/>
          <ac:picMkLst>
            <pc:docMk/>
            <pc:sldMk cId="0" sldId="263"/>
            <ac:picMk id="31" creationId="{C9736489-35E6-4762-8867-17B2BE89B137}"/>
          </ac:picMkLst>
        </pc:picChg>
        <pc:picChg chg="del">
          <ac:chgData name="Lorrennis Leeds" userId="S::lleeds@paradiseprpd.com::a0696efc-8e4d-490d-bae1-ac18026e8b04" providerId="AD" clId="Web-{12922892-0CB4-4604-26D6-02894542F9ED}" dt="2022-07-18T18:57:04.856" v="25"/>
          <ac:picMkLst>
            <pc:docMk/>
            <pc:sldMk cId="0" sldId="263"/>
            <ac:picMk id="32" creationId="{A43A1D02-B9DC-4508-BE79-26EC15944F15}"/>
          </ac:picMkLst>
        </pc:picChg>
        <pc:picChg chg="del">
          <ac:chgData name="Lorrennis Leeds" userId="S::lleeds@paradiseprpd.com::a0696efc-8e4d-490d-bae1-ac18026e8b04" providerId="AD" clId="Web-{12922892-0CB4-4604-26D6-02894542F9ED}" dt="2022-07-18T18:44:27.559" v="17"/>
          <ac:picMkLst>
            <pc:docMk/>
            <pc:sldMk cId="0" sldId="263"/>
            <ac:picMk id="20484" creationId="{00000000-0000-0000-0000-000000000000}"/>
          </ac:picMkLst>
        </pc:picChg>
        <pc:picChg chg="del">
          <ac:chgData name="Lorrennis Leeds" userId="S::lleeds@paradiseprpd.com::a0696efc-8e4d-490d-bae1-ac18026e8b04" providerId="AD" clId="Web-{12922892-0CB4-4604-26D6-02894542F9ED}" dt="2022-07-18T18:57:39.904" v="38"/>
          <ac:picMkLst>
            <pc:docMk/>
            <pc:sldMk cId="0" sldId="263"/>
            <ac:picMk id="20485" creationId="{00000000-0000-0000-0000-000000000000}"/>
          </ac:picMkLst>
        </pc:picChg>
      </pc:sldChg>
      <pc:sldChg chg="modSp">
        <pc:chgData name="Lorrennis Leeds" userId="S::lleeds@paradiseprpd.com::a0696efc-8e4d-490d-bae1-ac18026e8b04" providerId="AD" clId="Web-{12922892-0CB4-4604-26D6-02894542F9ED}" dt="2022-07-18T19:04:48.570" v="128" actId="20577"/>
        <pc:sldMkLst>
          <pc:docMk/>
          <pc:sldMk cId="3621204420" sldId="276"/>
        </pc:sldMkLst>
        <pc:spChg chg="mod">
          <ac:chgData name="Lorrennis Leeds" userId="S::lleeds@paradiseprpd.com::a0696efc-8e4d-490d-bae1-ac18026e8b04" providerId="AD" clId="Web-{12922892-0CB4-4604-26D6-02894542F9ED}" dt="2022-07-18T19:04:48.570" v="128" actId="20577"/>
          <ac:spMkLst>
            <pc:docMk/>
            <pc:sldMk cId="3621204420" sldId="276"/>
            <ac:spMk id="3" creationId="{00000000-0000-0000-0000-000000000000}"/>
          </ac:spMkLst>
        </pc:spChg>
      </pc:sldChg>
    </pc:docChg>
  </pc:docChgLst>
  <pc:docChgLst>
    <pc:chgData name="Lorrennis Leeds" userId="a0696efc-8e4d-490d-bae1-ac18026e8b04" providerId="ADAL" clId="{D3BC9741-6C61-437D-AF48-EB89AE778DA0}"/>
    <pc:docChg chg="undo custSel addSld delSld modSld sldOrd">
      <pc:chgData name="Lorrennis Leeds" userId="a0696efc-8e4d-490d-bae1-ac18026e8b04" providerId="ADAL" clId="{D3BC9741-6C61-437D-AF48-EB89AE778DA0}" dt="2021-09-11T17:00:46.690" v="468" actId="1592"/>
      <pc:docMkLst>
        <pc:docMk/>
      </pc:docMkLst>
      <pc:sldChg chg="modSp mod">
        <pc:chgData name="Lorrennis Leeds" userId="a0696efc-8e4d-490d-bae1-ac18026e8b04" providerId="ADAL" clId="{D3BC9741-6C61-437D-AF48-EB89AE778DA0}" dt="2021-09-11T16:22:01.340" v="366" actId="1076"/>
        <pc:sldMkLst>
          <pc:docMk/>
          <pc:sldMk cId="0" sldId="256"/>
        </pc:sldMkLst>
        <pc:picChg chg="mod">
          <ac:chgData name="Lorrennis Leeds" userId="a0696efc-8e4d-490d-bae1-ac18026e8b04" providerId="ADAL" clId="{D3BC9741-6C61-437D-AF48-EB89AE778DA0}" dt="2021-09-11T16:22:01.340" v="366" actId="1076"/>
          <ac:picMkLst>
            <pc:docMk/>
            <pc:sldMk cId="0" sldId="256"/>
            <ac:picMk id="25" creationId="{36DF7C4A-D35F-4216-BE61-B29D48958622}"/>
          </ac:picMkLst>
        </pc:picChg>
      </pc:sldChg>
      <pc:sldChg chg="modSp mod">
        <pc:chgData name="Lorrennis Leeds" userId="a0696efc-8e4d-490d-bae1-ac18026e8b04" providerId="ADAL" clId="{D3BC9741-6C61-437D-AF48-EB89AE778DA0}" dt="2021-09-11T16:35:31.392" v="429" actId="1582"/>
        <pc:sldMkLst>
          <pc:docMk/>
          <pc:sldMk cId="0" sldId="257"/>
        </pc:sldMkLst>
        <pc:picChg chg="mod">
          <ac:chgData name="Lorrennis Leeds" userId="a0696efc-8e4d-490d-bae1-ac18026e8b04" providerId="ADAL" clId="{D3BC9741-6C61-437D-AF48-EB89AE778DA0}" dt="2021-09-11T16:35:31.392" v="429" actId="1582"/>
          <ac:picMkLst>
            <pc:docMk/>
            <pc:sldMk cId="0" sldId="257"/>
            <ac:picMk id="12" creationId="{756B6B48-45BB-4C82-A98D-09A8003FF15A}"/>
          </ac:picMkLst>
        </pc:picChg>
      </pc:sldChg>
      <pc:sldChg chg="del">
        <pc:chgData name="Lorrennis Leeds" userId="a0696efc-8e4d-490d-bae1-ac18026e8b04" providerId="ADAL" clId="{D3BC9741-6C61-437D-AF48-EB89AE778DA0}" dt="2021-09-10T21:24:47.814" v="161" actId="2696"/>
        <pc:sldMkLst>
          <pc:docMk/>
          <pc:sldMk cId="0" sldId="258"/>
        </pc:sldMkLst>
      </pc:sldChg>
      <pc:sldChg chg="del">
        <pc:chgData name="Lorrennis Leeds" userId="a0696efc-8e4d-490d-bae1-ac18026e8b04" providerId="ADAL" clId="{D3BC9741-6C61-437D-AF48-EB89AE778DA0}" dt="2021-09-10T21:15:22.745" v="3" actId="2696"/>
        <pc:sldMkLst>
          <pc:docMk/>
          <pc:sldMk cId="0" sldId="259"/>
        </pc:sldMkLst>
      </pc:sldChg>
      <pc:sldChg chg="modSp mod addCm delCm modCm">
        <pc:chgData name="Lorrennis Leeds" userId="a0696efc-8e4d-490d-bae1-ac18026e8b04" providerId="ADAL" clId="{D3BC9741-6C61-437D-AF48-EB89AE778DA0}" dt="2021-09-11T17:00:46.690" v="468" actId="1592"/>
        <pc:sldMkLst>
          <pc:docMk/>
          <pc:sldMk cId="0" sldId="260"/>
        </pc:sldMkLst>
        <pc:spChg chg="mod">
          <ac:chgData name="Lorrennis Leeds" userId="a0696efc-8e4d-490d-bae1-ac18026e8b04" providerId="ADAL" clId="{D3BC9741-6C61-437D-AF48-EB89AE778DA0}" dt="2021-09-11T16:20:41.629" v="360" actId="1076"/>
          <ac:spMkLst>
            <pc:docMk/>
            <pc:sldMk cId="0" sldId="260"/>
            <ac:spMk id="3" creationId="{D0C82D90-EC04-4829-A56A-E8FB1606D7C9}"/>
          </ac:spMkLst>
        </pc:spChg>
        <pc:spChg chg="mod">
          <ac:chgData name="Lorrennis Leeds" userId="a0696efc-8e4d-490d-bae1-ac18026e8b04" providerId="ADAL" clId="{D3BC9741-6C61-437D-AF48-EB89AE778DA0}" dt="2021-09-11T16:22:32.703" v="369" actId="20577"/>
          <ac:spMkLst>
            <pc:docMk/>
            <pc:sldMk cId="0" sldId="260"/>
            <ac:spMk id="14" creationId="{9F945729-0F51-4E45-817F-3ED7F9285D02}"/>
          </ac:spMkLst>
        </pc:spChg>
        <pc:picChg chg="mod">
          <ac:chgData name="Lorrennis Leeds" userId="a0696efc-8e4d-490d-bae1-ac18026e8b04" providerId="ADAL" clId="{D3BC9741-6C61-437D-AF48-EB89AE778DA0}" dt="2021-09-11T16:21:43.038" v="365" actId="29295"/>
          <ac:picMkLst>
            <pc:docMk/>
            <pc:sldMk cId="0" sldId="260"/>
            <ac:picMk id="12" creationId="{B1C04E94-D18B-4BE0-B7D2-A31D3A0AD1E6}"/>
          </ac:picMkLst>
        </pc:picChg>
        <pc:picChg chg="mod">
          <ac:chgData name="Lorrennis Leeds" userId="a0696efc-8e4d-490d-bae1-ac18026e8b04" providerId="ADAL" clId="{D3BC9741-6C61-437D-AF48-EB89AE778DA0}" dt="2021-09-11T16:21:13.143" v="363" actId="14100"/>
          <ac:picMkLst>
            <pc:docMk/>
            <pc:sldMk cId="0" sldId="260"/>
            <ac:picMk id="1028" creationId="{F953201B-E39A-457B-9532-5961A7723B06}"/>
          </ac:picMkLst>
        </pc:picChg>
      </pc:sldChg>
      <pc:sldChg chg="addSp delSp modSp mod">
        <pc:chgData name="Lorrennis Leeds" userId="a0696efc-8e4d-490d-bae1-ac18026e8b04" providerId="ADAL" clId="{D3BC9741-6C61-437D-AF48-EB89AE778DA0}" dt="2021-09-11T16:43:47.891" v="459" actId="1076"/>
        <pc:sldMkLst>
          <pc:docMk/>
          <pc:sldMk cId="0" sldId="261"/>
        </pc:sldMkLst>
        <pc:spChg chg="mod">
          <ac:chgData name="Lorrennis Leeds" userId="a0696efc-8e4d-490d-bae1-ac18026e8b04" providerId="ADAL" clId="{D3BC9741-6C61-437D-AF48-EB89AE778DA0}" dt="2021-09-11T16:43:45.254" v="458" actId="14100"/>
          <ac:spMkLst>
            <pc:docMk/>
            <pc:sldMk cId="0" sldId="261"/>
            <ac:spMk id="6" creationId="{00000000-0000-0000-0000-000000000000}"/>
          </ac:spMkLst>
        </pc:spChg>
        <pc:picChg chg="add mod">
          <ac:chgData name="Lorrennis Leeds" userId="a0696efc-8e4d-490d-bae1-ac18026e8b04" providerId="ADAL" clId="{D3BC9741-6C61-437D-AF48-EB89AE778DA0}" dt="2021-09-11T16:43:14.957" v="457" actId="1076"/>
          <ac:picMkLst>
            <pc:docMk/>
            <pc:sldMk cId="0" sldId="261"/>
            <ac:picMk id="2" creationId="{AA29149D-4A78-4523-B197-AB93499F9FCC}"/>
          </ac:picMkLst>
        </pc:picChg>
        <pc:picChg chg="mod">
          <ac:chgData name="Lorrennis Leeds" userId="a0696efc-8e4d-490d-bae1-ac18026e8b04" providerId="ADAL" clId="{D3BC9741-6C61-437D-AF48-EB89AE778DA0}" dt="2021-09-11T16:43:47.891" v="459" actId="1076"/>
          <ac:picMkLst>
            <pc:docMk/>
            <pc:sldMk cId="0" sldId="261"/>
            <ac:picMk id="10" creationId="{00000000-0000-0000-0000-000000000000}"/>
          </ac:picMkLst>
        </pc:picChg>
        <pc:picChg chg="del">
          <ac:chgData name="Lorrennis Leeds" userId="a0696efc-8e4d-490d-bae1-ac18026e8b04" providerId="ADAL" clId="{D3BC9741-6C61-437D-AF48-EB89AE778DA0}" dt="2021-09-11T16:43:07.101" v="456" actId="478"/>
          <ac:picMkLst>
            <pc:docMk/>
            <pc:sldMk cId="0" sldId="261"/>
            <ac:picMk id="11" creationId="{62F141D9-50E3-4535-82F3-2520640CEBA1}"/>
          </ac:picMkLst>
        </pc:picChg>
      </pc:sldChg>
      <pc:sldChg chg="modSp mod">
        <pc:chgData name="Lorrennis Leeds" userId="a0696efc-8e4d-490d-bae1-ac18026e8b04" providerId="ADAL" clId="{D3BC9741-6C61-437D-AF48-EB89AE778DA0}" dt="2021-09-11T16:42:25.231" v="454" actId="1076"/>
        <pc:sldMkLst>
          <pc:docMk/>
          <pc:sldMk cId="0" sldId="262"/>
        </pc:sldMkLst>
        <pc:picChg chg="mod">
          <ac:chgData name="Lorrennis Leeds" userId="a0696efc-8e4d-490d-bae1-ac18026e8b04" providerId="ADAL" clId="{D3BC9741-6C61-437D-AF48-EB89AE778DA0}" dt="2021-09-11T16:41:48.760" v="452" actId="688"/>
          <ac:picMkLst>
            <pc:docMk/>
            <pc:sldMk cId="0" sldId="262"/>
            <ac:picMk id="14" creationId="{E6F63F3C-B48F-4926-A013-48D5376A89FA}"/>
          </ac:picMkLst>
        </pc:picChg>
        <pc:picChg chg="mod">
          <ac:chgData name="Lorrennis Leeds" userId="a0696efc-8e4d-490d-bae1-ac18026e8b04" providerId="ADAL" clId="{D3BC9741-6C61-437D-AF48-EB89AE778DA0}" dt="2021-09-11T16:42:25.231" v="454" actId="1076"/>
          <ac:picMkLst>
            <pc:docMk/>
            <pc:sldMk cId="0" sldId="262"/>
            <ac:picMk id="26" creationId="{AB84ABAD-F683-4958-B7BA-0AFC6E5A65B5}"/>
          </ac:picMkLst>
        </pc:picChg>
        <pc:picChg chg="mod">
          <ac:chgData name="Lorrennis Leeds" userId="a0696efc-8e4d-490d-bae1-ac18026e8b04" providerId="ADAL" clId="{D3BC9741-6C61-437D-AF48-EB89AE778DA0}" dt="2021-09-11T16:41:53.056" v="453" actId="1076"/>
          <ac:picMkLst>
            <pc:docMk/>
            <pc:sldMk cId="0" sldId="262"/>
            <ac:picMk id="32" creationId="{96FD47D4-63FC-4253-9A6B-853AAC5CE042}"/>
          </ac:picMkLst>
        </pc:picChg>
      </pc:sldChg>
      <pc:sldChg chg="addSp delSp modSp mod">
        <pc:chgData name="Lorrennis Leeds" userId="a0696efc-8e4d-490d-bae1-ac18026e8b04" providerId="ADAL" clId="{D3BC9741-6C61-437D-AF48-EB89AE778DA0}" dt="2021-09-11T16:15:05.556" v="349" actId="1076"/>
        <pc:sldMkLst>
          <pc:docMk/>
          <pc:sldMk cId="0" sldId="263"/>
        </pc:sldMkLst>
        <pc:spChg chg="mod">
          <ac:chgData name="Lorrennis Leeds" userId="a0696efc-8e4d-490d-bae1-ac18026e8b04" providerId="ADAL" clId="{D3BC9741-6C61-437D-AF48-EB89AE778DA0}" dt="2021-09-11T16:14:47.938" v="346" actId="14100"/>
          <ac:spMkLst>
            <pc:docMk/>
            <pc:sldMk cId="0" sldId="263"/>
            <ac:spMk id="4" creationId="{5ADE8F86-86EA-433A-A864-2F682AFA02BD}"/>
          </ac:spMkLst>
        </pc:spChg>
        <pc:spChg chg="mod">
          <ac:chgData name="Lorrennis Leeds" userId="a0696efc-8e4d-490d-bae1-ac18026e8b04" providerId="ADAL" clId="{D3BC9741-6C61-437D-AF48-EB89AE778DA0}" dt="2021-09-11T16:10:46.709" v="326" actId="20577"/>
          <ac:spMkLst>
            <pc:docMk/>
            <pc:sldMk cId="0" sldId="263"/>
            <ac:spMk id="7" creationId="{ED8DA8AA-581D-4E5A-906B-DC127EE1D50D}"/>
          </ac:spMkLst>
        </pc:spChg>
        <pc:spChg chg="mod">
          <ac:chgData name="Lorrennis Leeds" userId="a0696efc-8e4d-490d-bae1-ac18026e8b04" providerId="ADAL" clId="{D3BC9741-6C61-437D-AF48-EB89AE778DA0}" dt="2021-09-11T16:06:58.323" v="300" actId="20577"/>
          <ac:spMkLst>
            <pc:docMk/>
            <pc:sldMk cId="0" sldId="263"/>
            <ac:spMk id="25" creationId="{ED8151C6-F7E3-41E6-999E-B8899EA71D3A}"/>
          </ac:spMkLst>
        </pc:spChg>
        <pc:picChg chg="mod">
          <ac:chgData name="Lorrennis Leeds" userId="a0696efc-8e4d-490d-bae1-ac18026e8b04" providerId="ADAL" clId="{D3BC9741-6C61-437D-AF48-EB89AE778DA0}" dt="2021-09-11T16:14:59.521" v="348" actId="1076"/>
          <ac:picMkLst>
            <pc:docMk/>
            <pc:sldMk cId="0" sldId="263"/>
            <ac:picMk id="20484" creationId="{00000000-0000-0000-0000-000000000000}"/>
          </ac:picMkLst>
        </pc:picChg>
        <pc:picChg chg="mod">
          <ac:chgData name="Lorrennis Leeds" userId="a0696efc-8e4d-490d-bae1-ac18026e8b04" providerId="ADAL" clId="{D3BC9741-6C61-437D-AF48-EB89AE778DA0}" dt="2021-09-11T16:15:05.556" v="349" actId="1076"/>
          <ac:picMkLst>
            <pc:docMk/>
            <pc:sldMk cId="0" sldId="263"/>
            <ac:picMk id="20485" creationId="{00000000-0000-0000-0000-000000000000}"/>
          </ac:picMkLst>
        </pc:picChg>
        <pc:cxnChg chg="add del">
          <ac:chgData name="Lorrennis Leeds" userId="a0696efc-8e4d-490d-bae1-ac18026e8b04" providerId="ADAL" clId="{D3BC9741-6C61-437D-AF48-EB89AE778DA0}" dt="2021-09-11T16:08:57.917" v="320" actId="11529"/>
          <ac:cxnSpMkLst>
            <pc:docMk/>
            <pc:sldMk cId="0" sldId="263"/>
            <ac:cxnSpMk id="9" creationId="{08EA1777-484D-4643-A95A-295BBD8111F3}"/>
          </ac:cxnSpMkLst>
        </pc:cxnChg>
        <pc:cxnChg chg="add del">
          <ac:chgData name="Lorrennis Leeds" userId="a0696efc-8e4d-490d-bae1-ac18026e8b04" providerId="ADAL" clId="{D3BC9741-6C61-437D-AF48-EB89AE778DA0}" dt="2021-09-11T16:09:38.726" v="323" actId="11529"/>
          <ac:cxnSpMkLst>
            <pc:docMk/>
            <pc:sldMk cId="0" sldId="263"/>
            <ac:cxnSpMk id="11" creationId="{7E62E839-5339-4DC2-9DAD-040EE069EC56}"/>
          </ac:cxnSpMkLst>
        </pc:cxnChg>
        <pc:cxnChg chg="add del">
          <ac:chgData name="Lorrennis Leeds" userId="a0696efc-8e4d-490d-bae1-ac18026e8b04" providerId="ADAL" clId="{D3BC9741-6C61-437D-AF48-EB89AE778DA0}" dt="2021-09-11T16:10:24.879" v="325" actId="11529"/>
          <ac:cxnSpMkLst>
            <pc:docMk/>
            <pc:sldMk cId="0" sldId="263"/>
            <ac:cxnSpMk id="13" creationId="{F6AA79C8-F29F-4B5C-9D35-63A8B98E5077}"/>
          </ac:cxnSpMkLst>
        </pc:cxnChg>
      </pc:sldChg>
      <pc:sldChg chg="modSp mod">
        <pc:chgData name="Lorrennis Leeds" userId="a0696efc-8e4d-490d-bae1-ac18026e8b04" providerId="ADAL" clId="{D3BC9741-6C61-437D-AF48-EB89AE778DA0}" dt="2021-09-11T16:44:59.034" v="461" actId="14100"/>
        <pc:sldMkLst>
          <pc:docMk/>
          <pc:sldMk cId="0" sldId="264"/>
        </pc:sldMkLst>
        <pc:spChg chg="mod">
          <ac:chgData name="Lorrennis Leeds" userId="a0696efc-8e4d-490d-bae1-ac18026e8b04" providerId="ADAL" clId="{D3BC9741-6C61-437D-AF48-EB89AE778DA0}" dt="2021-09-11T16:44:59.034" v="461" actId="14100"/>
          <ac:spMkLst>
            <pc:docMk/>
            <pc:sldMk cId="0" sldId="264"/>
            <ac:spMk id="2" creationId="{5B4FEDFE-1F83-4D93-9B3A-7FF38B836A11}"/>
          </ac:spMkLst>
        </pc:spChg>
        <pc:spChg chg="mod">
          <ac:chgData name="Lorrennis Leeds" userId="a0696efc-8e4d-490d-bae1-ac18026e8b04" providerId="ADAL" clId="{D3BC9741-6C61-437D-AF48-EB89AE778DA0}" dt="2021-09-11T16:05:48.304" v="299" actId="20577"/>
          <ac:spMkLst>
            <pc:docMk/>
            <pc:sldMk cId="0" sldId="264"/>
            <ac:spMk id="6" creationId="{00000000-0000-0000-0000-000000000000}"/>
          </ac:spMkLst>
        </pc:spChg>
        <pc:picChg chg="mod">
          <ac:chgData name="Lorrennis Leeds" userId="a0696efc-8e4d-490d-bae1-ac18026e8b04" providerId="ADAL" clId="{D3BC9741-6C61-437D-AF48-EB89AE778DA0}" dt="2021-09-11T16:38:30.597" v="442" actId="1076"/>
          <ac:picMkLst>
            <pc:docMk/>
            <pc:sldMk cId="0" sldId="264"/>
            <ac:picMk id="28" creationId="{F9AB4FD7-2BF0-414E-9DAA-94EE80B77C88}"/>
          </ac:picMkLst>
        </pc:picChg>
        <pc:picChg chg="mod">
          <ac:chgData name="Lorrennis Leeds" userId="a0696efc-8e4d-490d-bae1-ac18026e8b04" providerId="ADAL" clId="{D3BC9741-6C61-437D-AF48-EB89AE778DA0}" dt="2021-09-11T16:38:32.130" v="443" actId="1076"/>
          <ac:picMkLst>
            <pc:docMk/>
            <pc:sldMk cId="0" sldId="264"/>
            <ac:picMk id="29" creationId="{1E10C393-66AC-4E7C-8D76-423BFE47135E}"/>
          </ac:picMkLst>
        </pc:picChg>
      </pc:sldChg>
      <pc:sldChg chg="del">
        <pc:chgData name="Lorrennis Leeds" userId="a0696efc-8e4d-490d-bae1-ac18026e8b04" providerId="ADAL" clId="{D3BC9741-6C61-437D-AF48-EB89AE778DA0}" dt="2021-09-10T21:24:14.233" v="154" actId="2696"/>
        <pc:sldMkLst>
          <pc:docMk/>
          <pc:sldMk cId="0" sldId="267"/>
        </pc:sldMkLst>
      </pc:sldChg>
      <pc:sldChg chg="del">
        <pc:chgData name="Lorrennis Leeds" userId="a0696efc-8e4d-490d-bae1-ac18026e8b04" providerId="ADAL" clId="{D3BC9741-6C61-437D-AF48-EB89AE778DA0}" dt="2021-09-10T21:16:29.750" v="5" actId="2696"/>
        <pc:sldMkLst>
          <pc:docMk/>
          <pc:sldMk cId="0" sldId="269"/>
        </pc:sldMkLst>
      </pc:sldChg>
      <pc:sldChg chg="modSp mod">
        <pc:chgData name="Lorrennis Leeds" userId="a0696efc-8e4d-490d-bae1-ac18026e8b04" providerId="ADAL" clId="{D3BC9741-6C61-437D-AF48-EB89AE778DA0}" dt="2021-09-11T16:37:36.780" v="439" actId="20577"/>
        <pc:sldMkLst>
          <pc:docMk/>
          <pc:sldMk cId="0" sldId="270"/>
        </pc:sldMkLst>
        <pc:spChg chg="mod">
          <ac:chgData name="Lorrennis Leeds" userId="a0696efc-8e4d-490d-bae1-ac18026e8b04" providerId="ADAL" clId="{D3BC9741-6C61-437D-AF48-EB89AE778DA0}" dt="2021-09-11T16:37:36.780" v="439" actId="20577"/>
          <ac:spMkLst>
            <pc:docMk/>
            <pc:sldMk cId="0" sldId="270"/>
            <ac:spMk id="4" creationId="{00000000-0000-0000-0000-000000000000}"/>
          </ac:spMkLst>
        </pc:spChg>
      </pc:sldChg>
      <pc:sldChg chg="modSp mod">
        <pc:chgData name="Lorrennis Leeds" userId="a0696efc-8e4d-490d-bae1-ac18026e8b04" providerId="ADAL" clId="{D3BC9741-6C61-437D-AF48-EB89AE778DA0}" dt="2021-09-11T16:16:14.420" v="351" actId="14100"/>
        <pc:sldMkLst>
          <pc:docMk/>
          <pc:sldMk cId="0" sldId="271"/>
        </pc:sldMkLst>
        <pc:spChg chg="mod">
          <ac:chgData name="Lorrennis Leeds" userId="a0696efc-8e4d-490d-bae1-ac18026e8b04" providerId="ADAL" clId="{D3BC9741-6C61-437D-AF48-EB89AE778DA0}" dt="2021-09-11T16:16:14.420" v="351" actId="14100"/>
          <ac:spMkLst>
            <pc:docMk/>
            <pc:sldMk cId="0" sldId="271"/>
            <ac:spMk id="3" creationId="{00000000-0000-0000-0000-000000000000}"/>
          </ac:spMkLst>
        </pc:spChg>
      </pc:sldChg>
      <pc:sldChg chg="delSp modSp mod ord">
        <pc:chgData name="Lorrennis Leeds" userId="a0696efc-8e4d-490d-bae1-ac18026e8b04" providerId="ADAL" clId="{D3BC9741-6C61-437D-AF48-EB89AE778DA0}" dt="2021-09-11T15:46:16.939" v="262" actId="14100"/>
        <pc:sldMkLst>
          <pc:docMk/>
          <pc:sldMk cId="1446040249" sldId="274"/>
        </pc:sldMkLst>
        <pc:spChg chg="del mod">
          <ac:chgData name="Lorrennis Leeds" userId="a0696efc-8e4d-490d-bae1-ac18026e8b04" providerId="ADAL" clId="{D3BC9741-6C61-437D-AF48-EB89AE778DA0}" dt="2021-09-10T21:13:59.898" v="1" actId="21"/>
          <ac:spMkLst>
            <pc:docMk/>
            <pc:sldMk cId="1446040249" sldId="274"/>
            <ac:spMk id="7" creationId="{21D7E6FB-16C7-4EB9-AA0E-DD8379DED5B5}"/>
          </ac:spMkLst>
        </pc:spChg>
        <pc:spChg chg="del">
          <ac:chgData name="Lorrennis Leeds" userId="a0696efc-8e4d-490d-bae1-ac18026e8b04" providerId="ADAL" clId="{D3BC9741-6C61-437D-AF48-EB89AE778DA0}" dt="2021-09-10T21:14:03.817" v="2" actId="21"/>
          <ac:spMkLst>
            <pc:docMk/>
            <pc:sldMk cId="1446040249" sldId="274"/>
            <ac:spMk id="13" creationId="{BFDBDA22-A424-4267-81D0-EE0D47465AF1}"/>
          </ac:spMkLst>
        </pc:spChg>
        <pc:spChg chg="mod">
          <ac:chgData name="Lorrennis Leeds" userId="a0696efc-8e4d-490d-bae1-ac18026e8b04" providerId="ADAL" clId="{D3BC9741-6C61-437D-AF48-EB89AE778DA0}" dt="2021-09-10T21:23:33.725" v="146" actId="20577"/>
          <ac:spMkLst>
            <pc:docMk/>
            <pc:sldMk cId="1446040249" sldId="274"/>
            <ac:spMk id="34" creationId="{C8DC99A6-3B08-4421-9060-6FF19D53C983}"/>
          </ac:spMkLst>
        </pc:spChg>
        <pc:picChg chg="mod">
          <ac:chgData name="Lorrennis Leeds" userId="a0696efc-8e4d-490d-bae1-ac18026e8b04" providerId="ADAL" clId="{D3BC9741-6C61-437D-AF48-EB89AE778DA0}" dt="2021-09-11T15:46:13.388" v="261" actId="14100"/>
          <ac:picMkLst>
            <pc:docMk/>
            <pc:sldMk cId="1446040249" sldId="274"/>
            <ac:picMk id="18" creationId="{4FCE0FFC-590F-45DA-AE54-4BC75DE87B81}"/>
          </ac:picMkLst>
        </pc:picChg>
        <pc:picChg chg="mod">
          <ac:chgData name="Lorrennis Leeds" userId="a0696efc-8e4d-490d-bae1-ac18026e8b04" providerId="ADAL" clId="{D3BC9741-6C61-437D-AF48-EB89AE778DA0}" dt="2021-09-11T15:46:08.915" v="260" actId="1076"/>
          <ac:picMkLst>
            <pc:docMk/>
            <pc:sldMk cId="1446040249" sldId="274"/>
            <ac:picMk id="38" creationId="{3F917C15-E990-43D2-8FAE-3F04375CD9B9}"/>
          </ac:picMkLst>
        </pc:picChg>
        <pc:picChg chg="mod">
          <ac:chgData name="Lorrennis Leeds" userId="a0696efc-8e4d-490d-bae1-ac18026e8b04" providerId="ADAL" clId="{D3BC9741-6C61-437D-AF48-EB89AE778DA0}" dt="2021-09-11T15:46:16.939" v="262" actId="14100"/>
          <ac:picMkLst>
            <pc:docMk/>
            <pc:sldMk cId="1446040249" sldId="274"/>
            <ac:picMk id="3076" creationId="{41C1F49B-C144-44A7-A3F2-1F1824378F92}"/>
          </ac:picMkLst>
        </pc:picChg>
      </pc:sldChg>
      <pc:sldChg chg="modSp mod">
        <pc:chgData name="Lorrennis Leeds" userId="a0696efc-8e4d-490d-bae1-ac18026e8b04" providerId="ADAL" clId="{D3BC9741-6C61-437D-AF48-EB89AE778DA0}" dt="2021-09-11T16:36:24.897" v="430" actId="208"/>
        <pc:sldMkLst>
          <pc:docMk/>
          <pc:sldMk cId="3621204420" sldId="276"/>
        </pc:sldMkLst>
        <pc:picChg chg="mod">
          <ac:chgData name="Lorrennis Leeds" userId="a0696efc-8e4d-490d-bae1-ac18026e8b04" providerId="ADAL" clId="{D3BC9741-6C61-437D-AF48-EB89AE778DA0}" dt="2021-09-11T16:36:24.897" v="430" actId="208"/>
          <ac:picMkLst>
            <pc:docMk/>
            <pc:sldMk cId="3621204420" sldId="276"/>
            <ac:picMk id="17" creationId="{EBEC7A51-4847-49EC-8AFE-27AFA7A77774}"/>
          </ac:picMkLst>
        </pc:picChg>
      </pc:sldChg>
      <pc:sldChg chg="del">
        <pc:chgData name="Lorrennis Leeds" userId="a0696efc-8e4d-490d-bae1-ac18026e8b04" providerId="ADAL" clId="{D3BC9741-6C61-437D-AF48-EB89AE778DA0}" dt="2021-09-10T21:24:07.342" v="153" actId="2696"/>
        <pc:sldMkLst>
          <pc:docMk/>
          <pc:sldMk cId="2244980852" sldId="277"/>
        </pc:sldMkLst>
      </pc:sldChg>
      <pc:sldChg chg="modSp mod">
        <pc:chgData name="Lorrennis Leeds" userId="a0696efc-8e4d-490d-bae1-ac18026e8b04" providerId="ADAL" clId="{D3BC9741-6C61-437D-AF48-EB89AE778DA0}" dt="2021-09-11T16:45:37.915" v="463" actId="5793"/>
        <pc:sldMkLst>
          <pc:docMk/>
          <pc:sldMk cId="1183332950" sldId="278"/>
        </pc:sldMkLst>
        <pc:spChg chg="mod">
          <ac:chgData name="Lorrennis Leeds" userId="a0696efc-8e4d-490d-bae1-ac18026e8b04" providerId="ADAL" clId="{D3BC9741-6C61-437D-AF48-EB89AE778DA0}" dt="2021-09-11T16:45:32.386" v="462" actId="14100"/>
          <ac:spMkLst>
            <pc:docMk/>
            <pc:sldMk cId="1183332950" sldId="278"/>
            <ac:spMk id="2" creationId="{67645710-7BCE-4270-84BD-05606B97BD99}"/>
          </ac:spMkLst>
        </pc:spChg>
        <pc:spChg chg="mod">
          <ac:chgData name="Lorrennis Leeds" userId="a0696efc-8e4d-490d-bae1-ac18026e8b04" providerId="ADAL" clId="{D3BC9741-6C61-437D-AF48-EB89AE778DA0}" dt="2021-09-11T16:45:37.915" v="463" actId="5793"/>
          <ac:spMkLst>
            <pc:docMk/>
            <pc:sldMk cId="1183332950" sldId="278"/>
            <ac:spMk id="7" creationId="{00000000-0000-0000-0000-000000000000}"/>
          </ac:spMkLst>
        </pc:spChg>
        <pc:picChg chg="mod">
          <ac:chgData name="Lorrennis Leeds" userId="a0696efc-8e4d-490d-bae1-ac18026e8b04" providerId="ADAL" clId="{D3BC9741-6C61-437D-AF48-EB89AE778DA0}" dt="2021-09-11T16:33:47.570" v="424" actId="1076"/>
          <ac:picMkLst>
            <pc:docMk/>
            <pc:sldMk cId="1183332950" sldId="278"/>
            <ac:picMk id="11" creationId="{00000000-0000-0000-0000-000000000000}"/>
          </ac:picMkLst>
        </pc:picChg>
      </pc:sldChg>
      <pc:sldChg chg="addSp modSp mod">
        <pc:chgData name="Lorrennis Leeds" userId="a0696efc-8e4d-490d-bae1-ac18026e8b04" providerId="ADAL" clId="{D3BC9741-6C61-437D-AF48-EB89AE778DA0}" dt="2021-09-11T16:34:50.653" v="427" actId="208"/>
        <pc:sldMkLst>
          <pc:docMk/>
          <pc:sldMk cId="2837791381" sldId="279"/>
        </pc:sldMkLst>
        <pc:spChg chg="mod">
          <ac:chgData name="Lorrennis Leeds" userId="a0696efc-8e4d-490d-bae1-ac18026e8b04" providerId="ADAL" clId="{D3BC9741-6C61-437D-AF48-EB89AE778DA0}" dt="2021-09-11T16:29:37.814" v="394" actId="14100"/>
          <ac:spMkLst>
            <pc:docMk/>
            <pc:sldMk cId="2837791381" sldId="279"/>
            <ac:spMk id="3" creationId="{A408CBE1-FC34-42B9-B50F-4AF3E985497B}"/>
          </ac:spMkLst>
        </pc:spChg>
        <pc:picChg chg="mod">
          <ac:chgData name="Lorrennis Leeds" userId="a0696efc-8e4d-490d-bae1-ac18026e8b04" providerId="ADAL" clId="{D3BC9741-6C61-437D-AF48-EB89AE778DA0}" dt="2021-09-11T16:34:50.653" v="427" actId="208"/>
          <ac:picMkLst>
            <pc:docMk/>
            <pc:sldMk cId="2837791381" sldId="279"/>
            <ac:picMk id="4" creationId="{1FC9639F-B2A3-411C-B9FD-C81579B2F567}"/>
          </ac:picMkLst>
        </pc:picChg>
        <pc:picChg chg="add mod">
          <ac:chgData name="Lorrennis Leeds" userId="a0696efc-8e4d-490d-bae1-ac18026e8b04" providerId="ADAL" clId="{D3BC9741-6C61-437D-AF48-EB89AE778DA0}" dt="2021-09-11T16:34:36.612" v="426" actId="208"/>
          <ac:picMkLst>
            <pc:docMk/>
            <pc:sldMk cId="2837791381" sldId="279"/>
            <ac:picMk id="6" creationId="{7D5D1CAF-1212-4EC8-A602-24518E64FF0F}"/>
          </ac:picMkLst>
        </pc:picChg>
        <pc:picChg chg="add mod modCrop">
          <ac:chgData name="Lorrennis Leeds" userId="a0696efc-8e4d-490d-bae1-ac18026e8b04" providerId="ADAL" clId="{D3BC9741-6C61-437D-AF48-EB89AE778DA0}" dt="2021-09-11T16:34:21.337" v="425" actId="208"/>
          <ac:picMkLst>
            <pc:docMk/>
            <pc:sldMk cId="2837791381" sldId="279"/>
            <ac:picMk id="8" creationId="{34A90415-AD99-400E-BBC3-2D0D6C83B551}"/>
          </ac:picMkLst>
        </pc:picChg>
      </pc:sldChg>
      <pc:sldChg chg="addSp delSp modSp mod">
        <pc:chgData name="Lorrennis Leeds" userId="a0696efc-8e4d-490d-bae1-ac18026e8b04" providerId="ADAL" clId="{D3BC9741-6C61-437D-AF48-EB89AE778DA0}" dt="2021-09-11T16:13:04.319" v="336" actId="14100"/>
        <pc:sldMkLst>
          <pc:docMk/>
          <pc:sldMk cId="3739084143" sldId="280"/>
        </pc:sldMkLst>
        <pc:spChg chg="add del mod">
          <ac:chgData name="Lorrennis Leeds" userId="a0696efc-8e4d-490d-bae1-ac18026e8b04" providerId="ADAL" clId="{D3BC9741-6C61-437D-AF48-EB89AE778DA0}" dt="2021-09-10T21:49:34.646" v="171" actId="21"/>
          <ac:spMkLst>
            <pc:docMk/>
            <pc:sldMk cId="3739084143" sldId="280"/>
            <ac:spMk id="5" creationId="{52AA6DA2-1B56-4600-8394-42D16A3E6D88}"/>
          </ac:spMkLst>
        </pc:spChg>
        <pc:spChg chg="del">
          <ac:chgData name="Lorrennis Leeds" userId="a0696efc-8e4d-490d-bae1-ac18026e8b04" providerId="ADAL" clId="{D3BC9741-6C61-437D-AF48-EB89AE778DA0}" dt="2021-09-10T21:49:26.192" v="168" actId="478"/>
          <ac:spMkLst>
            <pc:docMk/>
            <pc:sldMk cId="3739084143" sldId="280"/>
            <ac:spMk id="7" creationId="{C9669C30-426F-47CC-92F4-D9881A052B37}"/>
          </ac:spMkLst>
        </pc:spChg>
        <pc:spChg chg="mod">
          <ac:chgData name="Lorrennis Leeds" userId="a0696efc-8e4d-490d-bae1-ac18026e8b04" providerId="ADAL" clId="{D3BC9741-6C61-437D-AF48-EB89AE778DA0}" dt="2021-09-11T16:13:04.319" v="336" actId="14100"/>
          <ac:spMkLst>
            <pc:docMk/>
            <pc:sldMk cId="3739084143" sldId="280"/>
            <ac:spMk id="17" creationId="{9F2A31EA-AB54-4CF3-935F-652E54F3421D}"/>
          </ac:spMkLst>
        </pc:spChg>
        <pc:picChg chg="add del mod">
          <ac:chgData name="Lorrennis Leeds" userId="a0696efc-8e4d-490d-bae1-ac18026e8b04" providerId="ADAL" clId="{D3BC9741-6C61-437D-AF48-EB89AE778DA0}" dt="2021-09-11T16:02:07.869" v="263" actId="478"/>
          <ac:picMkLst>
            <pc:docMk/>
            <pc:sldMk cId="3739084143" sldId="280"/>
            <ac:picMk id="3" creationId="{F371F2CC-8317-45E6-B662-92850E22C55A}"/>
          </ac:picMkLst>
        </pc:picChg>
        <pc:picChg chg="add mod">
          <ac:chgData name="Lorrennis Leeds" userId="a0696efc-8e4d-490d-bae1-ac18026e8b04" providerId="ADAL" clId="{D3BC9741-6C61-437D-AF48-EB89AE778DA0}" dt="2021-09-11T16:12:43.802" v="335" actId="1440"/>
          <ac:picMkLst>
            <pc:docMk/>
            <pc:sldMk cId="3739084143" sldId="280"/>
            <ac:picMk id="8" creationId="{DCFE331A-B7BB-4BF5-BB04-3CDF3589E969}"/>
          </ac:picMkLst>
        </pc:picChg>
        <pc:picChg chg="del">
          <ac:chgData name="Lorrennis Leeds" userId="a0696efc-8e4d-490d-bae1-ac18026e8b04" providerId="ADAL" clId="{D3BC9741-6C61-437D-AF48-EB89AE778DA0}" dt="2021-09-10T21:49:31.170" v="170" actId="478"/>
          <ac:picMkLst>
            <pc:docMk/>
            <pc:sldMk cId="3739084143" sldId="280"/>
            <ac:picMk id="16" creationId="{F0C6CE64-7C4F-412F-8657-836DC87BB85F}"/>
          </ac:picMkLst>
        </pc:picChg>
      </pc:sldChg>
      <pc:sldChg chg="addSp delSp modSp mod">
        <pc:chgData name="Lorrennis Leeds" userId="a0696efc-8e4d-490d-bae1-ac18026e8b04" providerId="ADAL" clId="{D3BC9741-6C61-437D-AF48-EB89AE778DA0}" dt="2021-09-11T16:12:30.147" v="334" actId="14100"/>
        <pc:sldMkLst>
          <pc:docMk/>
          <pc:sldMk cId="2005824650" sldId="281"/>
        </pc:sldMkLst>
        <pc:spChg chg="mod">
          <ac:chgData name="Lorrennis Leeds" userId="a0696efc-8e4d-490d-bae1-ac18026e8b04" providerId="ADAL" clId="{D3BC9741-6C61-437D-AF48-EB89AE778DA0}" dt="2021-09-11T16:12:30.147" v="334" actId="14100"/>
          <ac:spMkLst>
            <pc:docMk/>
            <pc:sldMk cId="2005824650" sldId="281"/>
            <ac:spMk id="6" creationId="{54A79CB7-31D5-4CE1-868E-1411E967E838}"/>
          </ac:spMkLst>
        </pc:spChg>
        <pc:picChg chg="add del mod">
          <ac:chgData name="Lorrennis Leeds" userId="a0696efc-8e4d-490d-bae1-ac18026e8b04" providerId="ADAL" clId="{D3BC9741-6C61-437D-AF48-EB89AE778DA0}" dt="2021-09-11T16:02:40.067" v="269" actId="478"/>
          <ac:picMkLst>
            <pc:docMk/>
            <pc:sldMk cId="2005824650" sldId="281"/>
            <ac:picMk id="3" creationId="{CD168469-015E-4397-9FDD-2A0F0E6982C8}"/>
          </ac:picMkLst>
        </pc:picChg>
        <pc:picChg chg="del">
          <ac:chgData name="Lorrennis Leeds" userId="a0696efc-8e4d-490d-bae1-ac18026e8b04" providerId="ADAL" clId="{D3BC9741-6C61-437D-AF48-EB89AE778DA0}" dt="2021-09-10T21:48:24.228" v="163" actId="478"/>
          <ac:picMkLst>
            <pc:docMk/>
            <pc:sldMk cId="2005824650" sldId="281"/>
            <ac:picMk id="5" creationId="{D61B9944-9BC3-4FB1-9486-3FD86FA9B600}"/>
          </ac:picMkLst>
        </pc:picChg>
        <pc:picChg chg="add mod">
          <ac:chgData name="Lorrennis Leeds" userId="a0696efc-8e4d-490d-bae1-ac18026e8b04" providerId="ADAL" clId="{D3BC9741-6C61-437D-AF48-EB89AE778DA0}" dt="2021-09-11T16:04:32.513" v="278" actId="1440"/>
          <ac:picMkLst>
            <pc:docMk/>
            <pc:sldMk cId="2005824650" sldId="281"/>
            <ac:picMk id="7" creationId="{1C06DF42-F0DE-4CF2-B1B8-57911ECAF6E2}"/>
          </ac:picMkLst>
        </pc:picChg>
      </pc:sldChg>
      <pc:sldChg chg="addSp delSp modSp new mod">
        <pc:chgData name="Lorrennis Leeds" userId="a0696efc-8e4d-490d-bae1-ac18026e8b04" providerId="ADAL" clId="{D3BC9741-6C61-437D-AF48-EB89AE778DA0}" dt="2021-09-11T15:45:41.588" v="258" actId="1076"/>
        <pc:sldMkLst>
          <pc:docMk/>
          <pc:sldMk cId="3457972931" sldId="282"/>
        </pc:sldMkLst>
        <pc:spChg chg="mod">
          <ac:chgData name="Lorrennis Leeds" userId="a0696efc-8e4d-490d-bae1-ac18026e8b04" providerId="ADAL" clId="{D3BC9741-6C61-437D-AF48-EB89AE778DA0}" dt="2021-09-10T21:21:09.332" v="113" actId="14100"/>
          <ac:spMkLst>
            <pc:docMk/>
            <pc:sldMk cId="3457972931" sldId="282"/>
            <ac:spMk id="2" creationId="{3FA719D3-88CA-49D0-9FC9-B76C692BEDF5}"/>
          </ac:spMkLst>
        </pc:spChg>
        <pc:spChg chg="del">
          <ac:chgData name="Lorrennis Leeds" userId="a0696efc-8e4d-490d-bae1-ac18026e8b04" providerId="ADAL" clId="{D3BC9741-6C61-437D-AF48-EB89AE778DA0}" dt="2021-09-10T21:21:12.835" v="114" actId="21"/>
          <ac:spMkLst>
            <pc:docMk/>
            <pc:sldMk cId="3457972931" sldId="282"/>
            <ac:spMk id="3" creationId="{C131D63C-9D88-40B9-AF14-AC13E091125B}"/>
          </ac:spMkLst>
        </pc:spChg>
        <pc:spChg chg="del">
          <ac:chgData name="Lorrennis Leeds" userId="a0696efc-8e4d-490d-bae1-ac18026e8b04" providerId="ADAL" clId="{D3BC9741-6C61-437D-AF48-EB89AE778DA0}" dt="2021-09-10T21:21:16.192" v="115" actId="21"/>
          <ac:spMkLst>
            <pc:docMk/>
            <pc:sldMk cId="3457972931" sldId="282"/>
            <ac:spMk id="4" creationId="{010E1DCE-D553-4EB9-BA73-4209BFBDFE57}"/>
          </ac:spMkLst>
        </pc:spChg>
        <pc:picChg chg="add del mod">
          <ac:chgData name="Lorrennis Leeds" userId="a0696efc-8e4d-490d-bae1-ac18026e8b04" providerId="ADAL" clId="{D3BC9741-6C61-437D-AF48-EB89AE778DA0}" dt="2021-09-11T15:43:21.604" v="231" actId="478"/>
          <ac:picMkLst>
            <pc:docMk/>
            <pc:sldMk cId="3457972931" sldId="282"/>
            <ac:picMk id="5" creationId="{E3D4FE30-A4EC-4674-AC21-5D8E0B01A750}"/>
          </ac:picMkLst>
        </pc:picChg>
        <pc:picChg chg="add mod">
          <ac:chgData name="Lorrennis Leeds" userId="a0696efc-8e4d-490d-bae1-ac18026e8b04" providerId="ADAL" clId="{D3BC9741-6C61-437D-AF48-EB89AE778DA0}" dt="2021-09-10T21:22:09.708" v="121" actId="1076"/>
          <ac:picMkLst>
            <pc:docMk/>
            <pc:sldMk cId="3457972931" sldId="282"/>
            <ac:picMk id="6" creationId="{13AC03D6-5022-4476-B862-A2A51A8F8476}"/>
          </ac:picMkLst>
        </pc:picChg>
        <pc:picChg chg="add mod">
          <ac:chgData name="Lorrennis Leeds" userId="a0696efc-8e4d-490d-bae1-ac18026e8b04" providerId="ADAL" clId="{D3BC9741-6C61-437D-AF48-EB89AE778DA0}" dt="2021-09-10T21:22:26.972" v="124" actId="1076"/>
          <ac:picMkLst>
            <pc:docMk/>
            <pc:sldMk cId="3457972931" sldId="282"/>
            <ac:picMk id="7" creationId="{819E144D-AB08-4449-8068-35E6FFBD7692}"/>
          </ac:picMkLst>
        </pc:picChg>
        <pc:picChg chg="add mod">
          <ac:chgData name="Lorrennis Leeds" userId="a0696efc-8e4d-490d-bae1-ac18026e8b04" providerId="ADAL" clId="{D3BC9741-6C61-437D-AF48-EB89AE778DA0}" dt="2021-09-11T15:45:31.177" v="256" actId="1076"/>
          <ac:picMkLst>
            <pc:docMk/>
            <pc:sldMk cId="3457972931" sldId="282"/>
            <ac:picMk id="8" creationId="{B2246DFD-FE21-4E1E-A0DC-F0E62828E25A}"/>
          </ac:picMkLst>
        </pc:picChg>
        <pc:picChg chg="add mod">
          <ac:chgData name="Lorrennis Leeds" userId="a0696efc-8e4d-490d-bae1-ac18026e8b04" providerId="ADAL" clId="{D3BC9741-6C61-437D-AF48-EB89AE778DA0}" dt="2021-09-11T15:40:33.991" v="198" actId="1076"/>
          <ac:picMkLst>
            <pc:docMk/>
            <pc:sldMk cId="3457972931" sldId="282"/>
            <ac:picMk id="10" creationId="{54BD0E76-60F1-4D56-B3C7-A464E6E862BF}"/>
          </ac:picMkLst>
        </pc:picChg>
        <pc:picChg chg="add mod">
          <ac:chgData name="Lorrennis Leeds" userId="a0696efc-8e4d-490d-bae1-ac18026e8b04" providerId="ADAL" clId="{D3BC9741-6C61-437D-AF48-EB89AE778DA0}" dt="2021-09-11T15:39:27.773" v="186" actId="1076"/>
          <ac:picMkLst>
            <pc:docMk/>
            <pc:sldMk cId="3457972931" sldId="282"/>
            <ac:picMk id="12" creationId="{BC1501FD-2105-4A39-A9FB-8FCB338CFCC9}"/>
          </ac:picMkLst>
        </pc:picChg>
        <pc:picChg chg="add mod">
          <ac:chgData name="Lorrennis Leeds" userId="a0696efc-8e4d-490d-bae1-ac18026e8b04" providerId="ADAL" clId="{D3BC9741-6C61-437D-AF48-EB89AE778DA0}" dt="2021-09-11T15:44:38.109" v="248" actId="1076"/>
          <ac:picMkLst>
            <pc:docMk/>
            <pc:sldMk cId="3457972931" sldId="282"/>
            <ac:picMk id="14" creationId="{345650E4-9D07-4D3F-8EEF-641B9CC68BE7}"/>
          </ac:picMkLst>
        </pc:picChg>
        <pc:picChg chg="add mod">
          <ac:chgData name="Lorrennis Leeds" userId="a0696efc-8e4d-490d-bae1-ac18026e8b04" providerId="ADAL" clId="{D3BC9741-6C61-437D-AF48-EB89AE778DA0}" dt="2021-09-11T15:45:15.030" v="253" actId="1076"/>
          <ac:picMkLst>
            <pc:docMk/>
            <pc:sldMk cId="3457972931" sldId="282"/>
            <ac:picMk id="16" creationId="{0515AE7F-A146-43B9-9E1F-8F6EF2463998}"/>
          </ac:picMkLst>
        </pc:picChg>
        <pc:picChg chg="add del mod">
          <ac:chgData name="Lorrennis Leeds" userId="a0696efc-8e4d-490d-bae1-ac18026e8b04" providerId="ADAL" clId="{D3BC9741-6C61-437D-AF48-EB89AE778DA0}" dt="2021-09-11T15:44:42.651" v="249" actId="478"/>
          <ac:picMkLst>
            <pc:docMk/>
            <pc:sldMk cId="3457972931" sldId="282"/>
            <ac:picMk id="18" creationId="{38B7F937-8820-4423-BDE9-FDBDB74BFB5A}"/>
          </ac:picMkLst>
        </pc:picChg>
        <pc:picChg chg="add mod">
          <ac:chgData name="Lorrennis Leeds" userId="a0696efc-8e4d-490d-bae1-ac18026e8b04" providerId="ADAL" clId="{D3BC9741-6C61-437D-AF48-EB89AE778DA0}" dt="2021-09-11T15:45:01.748" v="251" actId="1440"/>
          <ac:picMkLst>
            <pc:docMk/>
            <pc:sldMk cId="3457972931" sldId="282"/>
            <ac:picMk id="20" creationId="{332A5F74-DFFC-4D86-B4C3-942D9BFCE7E7}"/>
          </ac:picMkLst>
        </pc:picChg>
        <pc:picChg chg="add mod">
          <ac:chgData name="Lorrennis Leeds" userId="a0696efc-8e4d-490d-bae1-ac18026e8b04" providerId="ADAL" clId="{D3BC9741-6C61-437D-AF48-EB89AE778DA0}" dt="2021-09-11T15:41:57.230" v="218" actId="1076"/>
          <ac:picMkLst>
            <pc:docMk/>
            <pc:sldMk cId="3457972931" sldId="282"/>
            <ac:picMk id="22" creationId="{67F782DC-CE7D-4ECA-A795-47715B54EE3C}"/>
          </ac:picMkLst>
        </pc:picChg>
        <pc:picChg chg="add mod">
          <ac:chgData name="Lorrennis Leeds" userId="a0696efc-8e4d-490d-bae1-ac18026e8b04" providerId="ADAL" clId="{D3BC9741-6C61-437D-AF48-EB89AE778DA0}" dt="2021-09-11T15:45:38.684" v="257" actId="1076"/>
          <ac:picMkLst>
            <pc:docMk/>
            <pc:sldMk cId="3457972931" sldId="282"/>
            <ac:picMk id="24" creationId="{924F5C0A-77F0-416C-8B85-0B3CB50E081F}"/>
          </ac:picMkLst>
        </pc:picChg>
        <pc:picChg chg="add mod">
          <ac:chgData name="Lorrennis Leeds" userId="a0696efc-8e4d-490d-bae1-ac18026e8b04" providerId="ADAL" clId="{D3BC9741-6C61-437D-AF48-EB89AE778DA0}" dt="2021-09-11T15:44:28.287" v="245" actId="1076"/>
          <ac:picMkLst>
            <pc:docMk/>
            <pc:sldMk cId="3457972931" sldId="282"/>
            <ac:picMk id="26" creationId="{8B3E1AE8-5B4D-471C-81DF-5F9B1B2353A3}"/>
          </ac:picMkLst>
        </pc:picChg>
        <pc:picChg chg="add mod">
          <ac:chgData name="Lorrennis Leeds" userId="a0696efc-8e4d-490d-bae1-ac18026e8b04" providerId="ADAL" clId="{D3BC9741-6C61-437D-AF48-EB89AE778DA0}" dt="2021-09-11T15:45:13.259" v="252" actId="1440"/>
          <ac:picMkLst>
            <pc:docMk/>
            <pc:sldMk cId="3457972931" sldId="282"/>
            <ac:picMk id="28" creationId="{77B6BA0E-006F-48ED-907D-022520C22612}"/>
          </ac:picMkLst>
        </pc:picChg>
        <pc:picChg chg="add mod">
          <ac:chgData name="Lorrennis Leeds" userId="a0696efc-8e4d-490d-bae1-ac18026e8b04" providerId="ADAL" clId="{D3BC9741-6C61-437D-AF48-EB89AE778DA0}" dt="2021-09-11T15:45:41.588" v="258" actId="1076"/>
          <ac:picMkLst>
            <pc:docMk/>
            <pc:sldMk cId="3457972931" sldId="282"/>
            <ac:picMk id="30" creationId="{44C87438-DFE6-4755-984B-E5CD40742F2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1_0.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01_0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paradiseprpd-my.sharepoint.com/personal/defseaff_paradiseprpd_com/Documents/Dan_OneDrive/Outreach/2021/2021.IR.demographics.TEM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346259842519685"/>
          <c:y val="0.1960864618885097"/>
          <c:w val="0.47683333333333333"/>
          <c:h val="0.78116040955631394"/>
        </c:manualLayout>
      </c:layout>
      <c:pieChart>
        <c:varyColors val="1"/>
        <c:ser>
          <c:idx val="0"/>
          <c:order val="0"/>
          <c:tx>
            <c:strRef>
              <c:f>Sheet1!$C$7</c:f>
              <c:strCache>
                <c:ptCount val="1"/>
                <c:pt idx="0">
                  <c:v>Age Group Distribution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AF-4CF1-9E4D-2E7B16254F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AF-4CF1-9E4D-2E7B16254F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AF-4CF1-9E4D-2E7B16254F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AF-4CF1-9E4D-2E7B16254F74}"/>
              </c:ext>
            </c:extLst>
          </c:dPt>
          <c:cat>
            <c:strRef>
              <c:f>Sheet1!$B$8:$B$11</c:f>
              <c:strCache>
                <c:ptCount val="4"/>
                <c:pt idx="0">
                  <c:v>Under 18</c:v>
                </c:pt>
                <c:pt idx="1">
                  <c:v>Young Adults 18-35</c:v>
                </c:pt>
                <c:pt idx="2">
                  <c:v>Adults over 35 55</c:v>
                </c:pt>
                <c:pt idx="3">
                  <c:v>Adults over 55</c:v>
                </c:pt>
              </c:strCache>
            </c:strRef>
          </c:cat>
          <c:val>
            <c:numRef>
              <c:f>Sheet1!$C$8:$C$11</c:f>
              <c:numCache>
                <c:formatCode>0%</c:formatCode>
                <c:ptCount val="4"/>
                <c:pt idx="0">
                  <c:v>0.4</c:v>
                </c:pt>
                <c:pt idx="1">
                  <c:v>0.25</c:v>
                </c:pt>
                <c:pt idx="2">
                  <c:v>0.2</c:v>
                </c:pt>
                <c:pt idx="3">
                  <c:v>0.1</c:v>
                </c:pt>
              </c:numCache>
            </c:numRef>
          </c:val>
          <c:extLst>
            <c:ext xmlns:c16="http://schemas.microsoft.com/office/drawing/2014/chart" uri="{C3380CC4-5D6E-409C-BE32-E72D297353CC}">
              <c16:uniqueId val="{00000008-0BAF-4CF1-9E4D-2E7B16254F74}"/>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Participation </a:t>
            </a:r>
            <a:r>
              <a:rPr lang="en-US"/>
              <a:t>Demographics</a:t>
            </a:r>
            <a:r>
              <a:rPr lang="en-US" baseline="0"/>
              <a: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42C-4AB1-AEF3-61828CFA38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42C-4AB1-AEF3-61828CFA38B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42C-4AB1-AEF3-61828CFA38B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42C-4AB1-AEF3-61828CFA38B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42C-4AB1-AEF3-61828CFA38B9}"/>
              </c:ext>
            </c:extLst>
          </c:dPt>
          <c:cat>
            <c:strRef>
              <c:f>Sheet1!$B$18:$B$22</c:f>
              <c:strCache>
                <c:ptCount val="5"/>
                <c:pt idx="0">
                  <c:v>White</c:v>
                </c:pt>
                <c:pt idx="1">
                  <c:v>Hispanic </c:v>
                </c:pt>
                <c:pt idx="2">
                  <c:v>Asian</c:v>
                </c:pt>
                <c:pt idx="3">
                  <c:v>Black</c:v>
                </c:pt>
                <c:pt idx="4">
                  <c:v>Other</c:v>
                </c:pt>
              </c:strCache>
            </c:strRef>
          </c:cat>
          <c:val>
            <c:numRef>
              <c:f>Sheet1!$C$18:$C$22</c:f>
              <c:numCache>
                <c:formatCode>0%</c:formatCode>
                <c:ptCount val="5"/>
                <c:pt idx="0">
                  <c:v>0.74</c:v>
                </c:pt>
                <c:pt idx="1">
                  <c:v>0.17</c:v>
                </c:pt>
                <c:pt idx="2">
                  <c:v>0.05</c:v>
                </c:pt>
                <c:pt idx="3">
                  <c:v>0.02</c:v>
                </c:pt>
                <c:pt idx="4">
                  <c:v>0.02</c:v>
                </c:pt>
              </c:numCache>
            </c:numRef>
          </c:val>
          <c:extLst>
            <c:ext xmlns:c16="http://schemas.microsoft.com/office/drawing/2014/chart" uri="{C3380CC4-5D6E-409C-BE32-E72D297353CC}">
              <c16:uniqueId val="{0000000A-D42C-4AB1-AEF3-61828CFA38B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Sheet1!$B$13:$B$14</cx:f>
        <cx:lvl ptCount="2">
          <cx:pt idx="0">Female</cx:pt>
          <cx:pt idx="1">Male </cx:pt>
        </cx:lvl>
      </cx:strDim>
      <cx:numDim type="size">
        <cx:f>Sheet1!$C$13:$C$14</cx:f>
        <cx:lvl ptCount="2" formatCode="0%">
          <cx:pt idx="0">0.57999999999999996</cx:pt>
          <cx:pt idx="1">0.41999999999999998</cx:pt>
        </cx:lvl>
      </cx:numDim>
    </cx:data>
  </cx:chartData>
  <cx:chart>
    <cx:title pos="t" align="ctr" overlay="0">
      <cx:tx>
        <cx:txData>
          <cx:v>Participation by Gender</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Participation by Gender</a:t>
          </a:r>
        </a:p>
      </cx:txPr>
    </cx:title>
    <cx:plotArea>
      <cx:plotAreaRegion>
        <cx:series layoutId="treemap" uniqueId="{A6DFFF4A-3EA9-4419-BB2B-CD78F2D7EC24}">
          <cx:dataLabels>
            <cx:txPr>
              <a:bodyPr spcFirstLastPara="1" vertOverflow="ellipsis" horzOverflow="overflow" wrap="square" lIns="0" tIns="0" rIns="0" bIns="0" anchor="ctr" anchorCtr="1"/>
              <a:lstStyle/>
              <a:p>
                <a:pPr algn="ctr" rtl="0">
                  <a:defRPr sz="1200"/>
                </a:pPr>
                <a:endParaRPr lang="en-US" sz="1200" b="0" i="0" u="none" strike="noStrike" baseline="0">
                  <a:solidFill>
                    <a:prstClr val="white"/>
                  </a:solidFill>
                  <a:latin typeface="Constantia"/>
                </a:endParaRPr>
              </a:p>
            </cx:txPr>
            <cx:visibility seriesName="0" categoryName="1" value="1"/>
            <cx:separator> </cx:separator>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82B5EB-318D-4A5C-B021-E04DA57D6EF3}" type="datetimeFigureOut">
              <a:rPr lang="en-US" smtClean="0"/>
              <a:pPr/>
              <a:t>7/18/2022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2262C2-A073-4130-9CB4-4F8B9D52B91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2262C2-A073-4130-9CB4-4F8B9D52B91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400">
                <a:solidFill>
                  <a:schemeClr val="accent1"/>
                </a:solidFill>
                <a:latin typeface="Gill Sans MT" panose="020B0502020104020203" pitchFamily="34" charset="0"/>
              </a:rPr>
              <a:t>Now in its 8th season, we transform the Terry Ashe Recreation Center into a Winter Wonderland with festive décor, a 4,000 sq. ft outdoor ice rink, and enough fun and merriment to create memories for our entire community.</a:t>
            </a:r>
          </a:p>
          <a:p>
            <a:pPr marL="0" indent="0">
              <a:buNone/>
            </a:pPr>
            <a:endParaRPr lang="en-US" sz="1200" kern="1400">
              <a:solidFill>
                <a:schemeClr val="accent1"/>
              </a:solidFill>
              <a:latin typeface="Gill Sans MT" panose="020B0502020104020203" pitchFamily="34" charset="0"/>
            </a:endParaRPr>
          </a:p>
          <a:p>
            <a:pPr marL="0" indent="0">
              <a:buNone/>
            </a:pPr>
            <a:r>
              <a:rPr lang="en-US" sz="1200" kern="1400">
                <a:solidFill>
                  <a:schemeClr val="accent1"/>
                </a:solidFill>
                <a:latin typeface="Gill Sans MT" panose="020B0502020104020203" pitchFamily="34" charset="0"/>
              </a:rPr>
              <a:t>This Paradise tradition appeals to all ages in a family friendly atmosphere that continues throughout the holiday season.  </a:t>
            </a:r>
          </a:p>
          <a:p>
            <a:pPr marL="0" indent="0">
              <a:buNone/>
            </a:pPr>
            <a:endParaRPr lang="en-US" sz="1200" kern="1400">
              <a:solidFill>
                <a:schemeClr val="accent1"/>
              </a:solidFill>
              <a:latin typeface="Gill Sans MT" panose="020B0502020104020203" pitchFamily="34" charset="0"/>
            </a:endParaRPr>
          </a:p>
          <a:p>
            <a:pPr marL="0" indent="0">
              <a:buNone/>
            </a:pPr>
            <a:r>
              <a:rPr lang="en-US" sz="1200" kern="1400">
                <a:solidFill>
                  <a:schemeClr val="accent1"/>
                </a:solidFill>
                <a:latin typeface="Gill Sans MT" panose="020B0502020104020203" pitchFamily="34" charset="0"/>
              </a:rPr>
              <a:t>The ice rink comes with all that we need for guests to enjoy skating.  We also plan for room for events, art, music, food, and fun beyond skating to engage guests as well. </a:t>
            </a:r>
          </a:p>
          <a:p>
            <a:pPr marL="0" lvl="0" indent="0">
              <a:buNone/>
            </a:pPr>
            <a:endParaRPr lang="en-US" sz="1200" kern="1400">
              <a:solidFill>
                <a:schemeClr val="accent1"/>
              </a:solidFill>
              <a:latin typeface="Gill Sans MT" panose="020B0502020104020203" pitchFamily="34" charset="0"/>
            </a:endParaRPr>
          </a:p>
          <a:p>
            <a:pPr marL="0" lvl="0" indent="0">
              <a:buNone/>
            </a:pPr>
            <a:r>
              <a:rPr lang="en-US" sz="1200" kern="1400">
                <a:solidFill>
                  <a:schemeClr val="accent1"/>
                </a:solidFill>
                <a:latin typeface="Gill Sans MT" panose="020B0502020104020203" pitchFamily="34" charset="0"/>
              </a:rPr>
              <a:t>Your sponsorship of this event supports our community and provides a strong beacon of hope and support as we Rebuild the Ridge and Paradise.</a:t>
            </a:r>
          </a:p>
          <a:p>
            <a:endParaRPr lang="en-US"/>
          </a:p>
        </p:txBody>
      </p:sp>
      <p:sp>
        <p:nvSpPr>
          <p:cNvPr id="4" name="Slide Number Placeholder 3"/>
          <p:cNvSpPr>
            <a:spLocks noGrp="1"/>
          </p:cNvSpPr>
          <p:nvPr>
            <p:ph type="sldNum" sz="quarter" idx="5"/>
          </p:nvPr>
        </p:nvSpPr>
        <p:spPr/>
        <p:txBody>
          <a:bodyPr/>
          <a:lstStyle/>
          <a:p>
            <a:fld id="{7A2262C2-A073-4130-9CB4-4F8B9D52B918}" type="slidenum">
              <a:rPr lang="en-US" smtClean="0"/>
              <a:pPr/>
              <a:t>2</a:t>
            </a:fld>
            <a:endParaRPr lang="en-US"/>
          </a:p>
        </p:txBody>
      </p:sp>
    </p:spTree>
    <p:extLst>
      <p:ext uri="{BB962C8B-B14F-4D97-AF65-F5344CB8AC3E}">
        <p14:creationId xmlns:p14="http://schemas.microsoft.com/office/powerpoint/2010/main" val="334774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2262C2-A073-4130-9CB4-4F8B9D52B918}"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2262C2-A073-4130-9CB4-4F8B9D52B918}"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FA05300-EA97-46D3-82E6-58B726587449}" type="datetimeFigureOut">
              <a:rPr lang="en-US" smtClean="0"/>
              <a:pPr/>
              <a:t>7/18/2022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BD9CF51-29A1-44F5-9D38-5F54451BEA7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A05300-EA97-46D3-82E6-58B72658744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9CF51-29A1-44F5-9D38-5F54451BEA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A05300-EA97-46D3-82E6-58B72658744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9CF51-29A1-44F5-9D38-5F54451BEA7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A05300-EA97-46D3-82E6-58B72658744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9CF51-29A1-44F5-9D38-5F54451BEA7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FA05300-EA97-46D3-82E6-58B72658744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9CF51-29A1-44F5-9D38-5F54451BEA7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FA05300-EA97-46D3-82E6-58B726587449}" type="datetimeFigureOut">
              <a:rPr lang="en-US" smtClean="0"/>
              <a:pPr/>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9CF51-29A1-44F5-9D38-5F54451BEA7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FA05300-EA97-46D3-82E6-58B726587449}" type="datetimeFigureOut">
              <a:rPr lang="en-US" smtClean="0"/>
              <a:pPr/>
              <a:t>7/18/2022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D9CF51-29A1-44F5-9D38-5F54451BEA7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FA05300-EA97-46D3-82E6-58B726587449}" type="datetimeFigureOut">
              <a:rPr lang="en-US" smtClean="0"/>
              <a:pPr/>
              <a:t>7/18/2022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D9CF51-29A1-44F5-9D38-5F54451BEA7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05300-EA97-46D3-82E6-58B726587449}" type="datetimeFigureOut">
              <a:rPr lang="en-US" smtClean="0"/>
              <a:pPr/>
              <a:t>7/18/2022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9CF51-29A1-44F5-9D38-5F54451BEA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FA05300-EA97-46D3-82E6-58B726587449}" type="datetimeFigureOut">
              <a:rPr lang="en-US" smtClean="0"/>
              <a:pPr/>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9CF51-29A1-44F5-9D38-5F54451BEA7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FA05300-EA97-46D3-82E6-58B726587449}" type="datetimeFigureOut">
              <a:rPr lang="en-US" smtClean="0"/>
              <a:pPr/>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BD9CF51-29A1-44F5-9D38-5F54451BEA7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FA05300-EA97-46D3-82E6-58B726587449}" type="datetimeFigureOut">
              <a:rPr lang="en-US" smtClean="0"/>
              <a:pPr/>
              <a:t>7/18/2022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BD9CF51-29A1-44F5-9D38-5F54451BEA7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tiff"/><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19.jpeg"/><Relationship Id="rId4" Type="http://schemas.openxmlformats.org/officeDocument/2006/relationships/image" Target="../media/image36.jpe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14/relationships/chartEx" Target="../charts/chartEx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1725" y="6346686"/>
            <a:ext cx="6675476" cy="511314"/>
          </a:xfrm>
        </p:spPr>
        <p:txBody>
          <a:bodyPr>
            <a:normAutofit/>
          </a:bodyPr>
          <a:lstStyle/>
          <a:p>
            <a:pPr algn="ctr"/>
            <a:r>
              <a:rPr lang="en-US" sz="2400" b="1">
                <a:solidFill>
                  <a:schemeClr val="tx2"/>
                </a:solidFill>
                <a:latin typeface="Berlin Sans FB Demi" panose="020E0802020502020306" pitchFamily="34" charset="0"/>
              </a:rPr>
              <a:t>SPONSOR OPPORTUNITIES</a:t>
            </a:r>
            <a:endParaRPr lang="en-US" sz="2000" b="1">
              <a:solidFill>
                <a:schemeClr val="tx2"/>
              </a:solidFill>
              <a:latin typeface="Berlin Sans FB Demi" panose="020E0802020502020306" pitchFamily="34" charset="0"/>
            </a:endParaRPr>
          </a:p>
        </p:txBody>
      </p:sp>
      <p:sp>
        <p:nvSpPr>
          <p:cNvPr id="9" name="Rectangle 8"/>
          <p:cNvSpPr/>
          <p:nvPr/>
        </p:nvSpPr>
        <p:spPr>
          <a:xfrm>
            <a:off x="457200" y="152400"/>
            <a:ext cx="1828800" cy="369332"/>
          </a:xfrm>
          <a:prstGeom prst="rect">
            <a:avLst/>
          </a:prstGeom>
        </p:spPr>
        <p:txBody>
          <a:bodyPr wrap="square">
            <a:spAutoFit/>
          </a:bodyPr>
          <a:lstStyle/>
          <a:p>
            <a:r>
              <a:rPr lang="en-US" b="1">
                <a:solidFill>
                  <a:schemeClr val="accent1"/>
                </a:solidFill>
              </a:rPr>
              <a:t>            </a:t>
            </a:r>
            <a:endParaRPr lang="en-US"/>
          </a:p>
        </p:txBody>
      </p:sp>
      <p:sp>
        <p:nvSpPr>
          <p:cNvPr id="13" name="TextBox 12">
            <a:extLst>
              <a:ext uri="{FF2B5EF4-FFF2-40B4-BE49-F238E27FC236}">
                <a16:creationId xmlns:a16="http://schemas.microsoft.com/office/drawing/2014/main" id="{A7CA57EB-ABC0-4EF1-92AC-2F310FAEAE22}"/>
              </a:ext>
            </a:extLst>
          </p:cNvPr>
          <p:cNvSpPr txBox="1"/>
          <p:nvPr/>
        </p:nvSpPr>
        <p:spPr>
          <a:xfrm>
            <a:off x="967563" y="1814155"/>
            <a:ext cx="7543799" cy="800219"/>
          </a:xfrm>
          <a:prstGeom prst="rect">
            <a:avLst/>
          </a:prstGeom>
          <a:noFill/>
        </p:spPr>
        <p:txBody>
          <a:bodyPr wrap="square" lIns="91440" tIns="45720" rIns="91440" bIns="45720" anchor="t">
            <a:spAutoFit/>
          </a:bodyPr>
          <a:lstStyle/>
          <a:p>
            <a:pPr algn="ctr"/>
            <a:r>
              <a:rPr lang="en-US" sz="2800" b="1">
                <a:solidFill>
                  <a:schemeClr val="tx2"/>
                </a:solidFill>
                <a:latin typeface="Berlin Sans FB Demi"/>
              </a:rPr>
              <a:t>Proudly Presents the 9</a:t>
            </a:r>
            <a:r>
              <a:rPr lang="en-US" sz="2800" b="1" baseline="30000">
                <a:solidFill>
                  <a:schemeClr val="tx2"/>
                </a:solidFill>
                <a:latin typeface="Berlin Sans FB Demi"/>
              </a:rPr>
              <a:t>th</a:t>
            </a:r>
            <a:r>
              <a:rPr lang="en-US" sz="2800" b="1">
                <a:solidFill>
                  <a:schemeClr val="tx2"/>
                </a:solidFill>
                <a:latin typeface="Berlin Sans FB Demi"/>
              </a:rPr>
              <a:t> Annual</a:t>
            </a:r>
            <a:endParaRPr lang="en-US" sz="2800">
              <a:solidFill>
                <a:schemeClr val="tx2"/>
              </a:solidFill>
              <a:latin typeface="Berlin Sans FB Demi"/>
            </a:endParaRPr>
          </a:p>
          <a:p>
            <a:endParaRPr lang="en-US"/>
          </a:p>
        </p:txBody>
      </p:sp>
      <p:pic>
        <p:nvPicPr>
          <p:cNvPr id="25" name="Picture 24" descr="Logo, company name&#10;&#10;Description automatically generated">
            <a:extLst>
              <a:ext uri="{FF2B5EF4-FFF2-40B4-BE49-F238E27FC236}">
                <a16:creationId xmlns:a16="http://schemas.microsoft.com/office/drawing/2014/main" id="{36DF7C4A-D35F-4216-BE61-B29D48958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30" y="914400"/>
            <a:ext cx="1458584" cy="981041"/>
          </a:xfrm>
          <a:prstGeom prst="rect">
            <a:avLst/>
          </a:prstGeom>
        </p:spPr>
      </p:pic>
      <p:pic>
        <p:nvPicPr>
          <p:cNvPr id="27" name="Picture 26" descr="A picture containing text, sign&#10;&#10;Description automatically generated">
            <a:extLst>
              <a:ext uri="{FF2B5EF4-FFF2-40B4-BE49-F238E27FC236}">
                <a16:creationId xmlns:a16="http://schemas.microsoft.com/office/drawing/2014/main" id="{D6BC7827-A8B1-4BF7-AC2A-E569B1C81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730" y="2362200"/>
            <a:ext cx="3322039" cy="3352800"/>
          </a:xfrm>
          <a:prstGeom prst="rect">
            <a:avLst/>
          </a:prstGeom>
        </p:spPr>
      </p:pic>
      <p:sp>
        <p:nvSpPr>
          <p:cNvPr id="10" name="TextBox 9">
            <a:extLst>
              <a:ext uri="{FF2B5EF4-FFF2-40B4-BE49-F238E27FC236}">
                <a16:creationId xmlns:a16="http://schemas.microsoft.com/office/drawing/2014/main" id="{47912A66-CE13-4951-8A79-D4C3438D01FF}"/>
              </a:ext>
            </a:extLst>
          </p:cNvPr>
          <p:cNvSpPr txBox="1"/>
          <p:nvPr/>
        </p:nvSpPr>
        <p:spPr>
          <a:xfrm>
            <a:off x="685802" y="5862935"/>
            <a:ext cx="8000998" cy="461665"/>
          </a:xfrm>
          <a:prstGeom prst="rect">
            <a:avLst/>
          </a:prstGeom>
          <a:noFill/>
        </p:spPr>
        <p:txBody>
          <a:bodyPr wrap="square" lIns="91440" tIns="45720" rIns="91440" bIns="45720" anchor="t">
            <a:spAutoFit/>
          </a:bodyPr>
          <a:lstStyle/>
          <a:p>
            <a:pPr algn="ctr"/>
            <a:r>
              <a:rPr lang="en-US" sz="2400" b="0" i="0" strike="noStrike">
                <a:solidFill>
                  <a:schemeClr val="tx2"/>
                </a:solidFill>
                <a:effectLst/>
                <a:latin typeface="Berlin Sans FB"/>
              </a:rPr>
              <a:t>Opens November </a:t>
            </a:r>
            <a:r>
              <a:rPr lang="en-US" sz="2400">
                <a:solidFill>
                  <a:schemeClr val="tx2"/>
                </a:solidFill>
                <a:latin typeface="Berlin Sans FB"/>
              </a:rPr>
              <a:t>18</a:t>
            </a:r>
            <a:r>
              <a:rPr lang="en-US" sz="2400" baseline="30000">
                <a:solidFill>
                  <a:schemeClr val="tx2"/>
                </a:solidFill>
                <a:latin typeface="Berlin Sans FB"/>
              </a:rPr>
              <a:t>th</a:t>
            </a:r>
            <a:r>
              <a:rPr lang="en-US" sz="2400" b="0" i="0" strike="noStrike">
                <a:solidFill>
                  <a:schemeClr val="tx2"/>
                </a:solidFill>
                <a:effectLst/>
                <a:latin typeface="Berlin Sans FB"/>
              </a:rPr>
              <a:t>, </a:t>
            </a:r>
            <a:r>
              <a:rPr lang="en-US" sz="2400">
                <a:solidFill>
                  <a:schemeClr val="tx2"/>
                </a:solidFill>
                <a:latin typeface="Berlin Sans FB"/>
              </a:rPr>
              <a:t>2022</a:t>
            </a:r>
            <a:r>
              <a:rPr lang="en-US" sz="2400" b="0" i="0" strike="noStrike">
                <a:solidFill>
                  <a:schemeClr val="tx2"/>
                </a:solidFill>
                <a:effectLst/>
                <a:latin typeface="Berlin Sans FB"/>
              </a:rPr>
              <a:t> through January </a:t>
            </a:r>
            <a:r>
              <a:rPr lang="en-US" sz="2400">
                <a:solidFill>
                  <a:schemeClr val="tx2"/>
                </a:solidFill>
                <a:latin typeface="Berlin Sans FB"/>
              </a:rPr>
              <a:t>8</a:t>
            </a:r>
            <a:r>
              <a:rPr lang="en-US" sz="2400" baseline="30000">
                <a:solidFill>
                  <a:schemeClr val="tx2"/>
                </a:solidFill>
                <a:latin typeface="Berlin Sans FB"/>
              </a:rPr>
              <a:t>th</a:t>
            </a:r>
            <a:r>
              <a:rPr lang="en-US" sz="2400" b="0" i="0" strike="noStrike">
                <a:solidFill>
                  <a:schemeClr val="tx2"/>
                </a:solidFill>
                <a:effectLst/>
                <a:latin typeface="Berlin Sans FB"/>
              </a:rPr>
              <a:t>, </a:t>
            </a:r>
            <a:r>
              <a:rPr lang="en-US" sz="2400">
                <a:solidFill>
                  <a:schemeClr val="tx2"/>
                </a:solidFill>
                <a:latin typeface="Berlin Sans FB"/>
              </a:rPr>
              <a:t>2023</a:t>
            </a:r>
          </a:p>
        </p:txBody>
      </p:sp>
      <p:sp>
        <p:nvSpPr>
          <p:cNvPr id="6" name="Title 5">
            <a:extLst>
              <a:ext uri="{FF2B5EF4-FFF2-40B4-BE49-F238E27FC236}">
                <a16:creationId xmlns:a16="http://schemas.microsoft.com/office/drawing/2014/main" id="{87F6E4C0-F444-4184-BD60-C97159392038}"/>
              </a:ext>
            </a:extLst>
          </p:cNvPr>
          <p:cNvSpPr>
            <a:spLocks noGrp="1"/>
          </p:cNvSpPr>
          <p:nvPr>
            <p:ph type="ctrTitle"/>
          </p:nvPr>
        </p:nvSpPr>
        <p:spPr>
          <a:xfrm>
            <a:off x="1627828" y="685800"/>
            <a:ext cx="6449373" cy="981041"/>
          </a:xfrm>
        </p:spPr>
        <p:txBody>
          <a:bodyPr>
            <a:normAutofit fontScale="90000"/>
          </a:bodyPr>
          <a:lstStyle/>
          <a:p>
            <a:pPr algn="ctr" rtl="0" eaLnBrk="1" latinLnBrk="0" hangingPunct="1"/>
            <a:r>
              <a:rPr lang="en-US" sz="4000" b="1" kern="1200">
                <a:solidFill>
                  <a:srgbClr val="DBF5F9"/>
                </a:solidFill>
                <a:effectLst/>
                <a:latin typeface="Berlin Sans FB Demi" panose="020E0802020502020306" pitchFamily="34" charset="0"/>
                <a:ea typeface="+mn-ea"/>
                <a:cs typeface="+mn-cs"/>
              </a:rPr>
              <a:t>PARADISE RECREATION &amp; PARK DISTRICT </a:t>
            </a:r>
            <a:endParaRPr lang="en-US">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A79CB7-31D5-4CE1-868E-1411E967E838}"/>
              </a:ext>
            </a:extLst>
          </p:cNvPr>
          <p:cNvSpPr txBox="1"/>
          <p:nvPr/>
        </p:nvSpPr>
        <p:spPr>
          <a:xfrm>
            <a:off x="304800" y="609600"/>
            <a:ext cx="655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F6FC6"/>
                </a:solidFill>
                <a:latin typeface="Berlin Sans FB Demi"/>
              </a:rPr>
              <a:t>PARADISE on ICE- SPONSOR PACKAGES</a:t>
            </a:r>
            <a:endParaRPr lang="en-US" sz="2400"/>
          </a:p>
        </p:txBody>
      </p:sp>
      <p:pic>
        <p:nvPicPr>
          <p:cNvPr id="7" name="Picture 6">
            <a:extLst>
              <a:ext uri="{FF2B5EF4-FFF2-40B4-BE49-F238E27FC236}">
                <a16:creationId xmlns:a16="http://schemas.microsoft.com/office/drawing/2014/main" id="{1C06DF42-F0DE-4CF2-B1B8-57911ECAF6E2}"/>
              </a:ext>
            </a:extLst>
          </p:cNvPr>
          <p:cNvPicPr>
            <a:picLocks noChangeAspect="1"/>
          </p:cNvPicPr>
          <p:nvPr/>
        </p:nvPicPr>
        <p:blipFill>
          <a:blip r:embed="rId2"/>
          <a:stretch>
            <a:fillRect/>
          </a:stretch>
        </p:blipFill>
        <p:spPr>
          <a:xfrm>
            <a:off x="685800" y="1074496"/>
            <a:ext cx="7696201" cy="56432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5824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905000" y="2254726"/>
            <a:ext cx="7010400" cy="4603274"/>
          </a:xfrm>
        </p:spPr>
        <p:txBody>
          <a:bodyPr>
            <a:normAutofit/>
          </a:bodyPr>
          <a:lstStyle/>
          <a:p>
            <a:pPr marL="0" indent="0">
              <a:buNone/>
            </a:pPr>
            <a:r>
              <a:rPr lang="en-US" sz="1800">
                <a:solidFill>
                  <a:schemeClr val="accent1"/>
                </a:solidFill>
                <a:latin typeface="Calibri" pitchFamily="34" charset="0"/>
              </a:rPr>
              <a:t>10’ x 10’ Display Space on-site – Arts &amp; Crafts  (Non-Commercial)   $100</a:t>
            </a:r>
          </a:p>
          <a:p>
            <a:pPr marL="0" indent="0">
              <a:buNone/>
            </a:pPr>
            <a:r>
              <a:rPr lang="en-US" sz="1800">
                <a:solidFill>
                  <a:schemeClr val="accent1"/>
                </a:solidFill>
                <a:latin typeface="Calibri" pitchFamily="34" charset="0"/>
              </a:rPr>
              <a:t>10’ x 10’ Display Space on-site – Attraction &amp; Special Event              $100</a:t>
            </a:r>
          </a:p>
          <a:p>
            <a:pPr marL="0" indent="0">
              <a:buNone/>
            </a:pPr>
            <a:r>
              <a:rPr lang="en-US" sz="1800">
                <a:solidFill>
                  <a:schemeClr val="accent1"/>
                </a:solidFill>
                <a:latin typeface="Calibri" pitchFamily="34" charset="0"/>
              </a:rPr>
              <a:t>10’ x 10’ Display Space on-site – Commercial Merchants                   $200</a:t>
            </a:r>
          </a:p>
          <a:p>
            <a:pPr marL="0" indent="0">
              <a:buNone/>
            </a:pPr>
            <a:r>
              <a:rPr lang="en-US" sz="1800">
                <a:solidFill>
                  <a:schemeClr val="accent1"/>
                </a:solidFill>
                <a:latin typeface="Calibri" pitchFamily="34" charset="0"/>
              </a:rPr>
              <a:t>10’ x 20’ Display Space on-site – Arts &amp; Crafts  (Non-Commercial)   $200</a:t>
            </a:r>
          </a:p>
          <a:p>
            <a:pPr marL="0" indent="0">
              <a:buNone/>
            </a:pPr>
            <a:r>
              <a:rPr lang="en-US" sz="1800">
                <a:solidFill>
                  <a:schemeClr val="accent1"/>
                </a:solidFill>
                <a:latin typeface="Calibri" pitchFamily="34" charset="0"/>
              </a:rPr>
              <a:t>10’ x 20’ Display Space on-site – Commercial Merchants                   $400</a:t>
            </a:r>
            <a:endParaRPr lang="en-US" sz="2400">
              <a:solidFill>
                <a:schemeClr val="accent1"/>
              </a:solidFill>
              <a:latin typeface="Calibri" pitchFamily="34" charset="0"/>
            </a:endParaRPr>
          </a:p>
          <a:p>
            <a:pPr marL="0" indent="0">
              <a:buNone/>
            </a:pPr>
            <a:r>
              <a:rPr lang="en-US" sz="1800">
                <a:solidFill>
                  <a:schemeClr val="accent1"/>
                </a:solidFill>
                <a:latin typeface="Calibri" pitchFamily="34" charset="0"/>
              </a:rPr>
              <a:t>10’ x 10’ Food Vendor                                                                               $100</a:t>
            </a:r>
          </a:p>
          <a:p>
            <a:pPr marL="0" indent="0">
              <a:buNone/>
            </a:pPr>
            <a:r>
              <a:rPr lang="en-US" sz="1800">
                <a:solidFill>
                  <a:schemeClr val="accent1"/>
                </a:solidFill>
                <a:latin typeface="Calibri" pitchFamily="34" charset="0"/>
              </a:rPr>
              <a:t>10’ x 25’  Food Truck                                                                                 $150</a:t>
            </a:r>
          </a:p>
          <a:p>
            <a:pPr>
              <a:buNone/>
            </a:pPr>
            <a:r>
              <a:rPr lang="en-US" sz="1800">
                <a:solidFill>
                  <a:schemeClr val="accent1"/>
                </a:solidFill>
                <a:latin typeface="Calibri" pitchFamily="34" charset="0"/>
              </a:rPr>
              <a:t>              </a:t>
            </a:r>
          </a:p>
          <a:p>
            <a:pPr marL="0" indent="0">
              <a:buNone/>
            </a:pPr>
            <a:r>
              <a:rPr lang="en-US" sz="1800">
                <a:solidFill>
                  <a:schemeClr val="accent1"/>
                </a:solidFill>
                <a:latin typeface="Calibri" pitchFamily="34" charset="0"/>
              </a:rPr>
              <a:t>Deposits – </a:t>
            </a:r>
          </a:p>
          <a:p>
            <a:pPr marL="0" indent="0">
              <a:buNone/>
            </a:pPr>
            <a:r>
              <a:rPr lang="en-US" sz="1800">
                <a:solidFill>
                  <a:schemeClr val="accent1"/>
                </a:solidFill>
                <a:latin typeface="Calibri" pitchFamily="34" charset="0"/>
              </a:rPr>
              <a:t>All food vendors/trucks are required to pay a $50 deposit (refundable).</a:t>
            </a:r>
          </a:p>
          <a:p>
            <a:pPr marL="0" indent="0">
              <a:buNone/>
            </a:pPr>
            <a:endParaRPr lang="en-US" sz="1800">
              <a:solidFill>
                <a:schemeClr val="accent1"/>
              </a:solidFill>
              <a:latin typeface="Calibri" pitchFamily="34" charset="0"/>
            </a:endParaRPr>
          </a:p>
          <a:p>
            <a:pPr marL="0" indent="0">
              <a:buNone/>
            </a:pPr>
            <a:r>
              <a:rPr lang="en-US" sz="1800">
                <a:solidFill>
                  <a:schemeClr val="accent1"/>
                </a:solidFill>
                <a:latin typeface="Calibri" pitchFamily="34" charset="0"/>
              </a:rPr>
              <a:t>*Prices of the booths are per week.</a:t>
            </a:r>
            <a:endParaRPr lang="en-US" sz="1800">
              <a:solidFill>
                <a:schemeClr val="accent1"/>
              </a:solidFill>
            </a:endParaRPr>
          </a:p>
        </p:txBody>
      </p:sp>
      <p:pic>
        <p:nvPicPr>
          <p:cNvPr id="6" name="Picture 5" descr="Vendor Booths with Wooden Banners.jpg"/>
          <p:cNvPicPr>
            <a:picLocks noChangeAspect="1"/>
          </p:cNvPicPr>
          <p:nvPr/>
        </p:nvPicPr>
        <p:blipFill>
          <a:blip r:embed="rId2" cstate="print"/>
          <a:stretch>
            <a:fillRect/>
          </a:stretch>
        </p:blipFill>
        <p:spPr>
          <a:xfrm>
            <a:off x="236624" y="3420070"/>
            <a:ext cx="1439776" cy="923330"/>
          </a:xfrm>
          <a:prstGeom prst="rect">
            <a:avLst/>
          </a:prstGeom>
          <a:ln>
            <a:solidFill>
              <a:schemeClr val="tx1"/>
            </a:solidFill>
          </a:ln>
        </p:spPr>
      </p:pic>
      <p:pic>
        <p:nvPicPr>
          <p:cNvPr id="7" name="Picture 6" descr="Vendor Booth with Art on concrete.jpg"/>
          <p:cNvPicPr>
            <a:picLocks noChangeAspect="1"/>
          </p:cNvPicPr>
          <p:nvPr/>
        </p:nvPicPr>
        <p:blipFill>
          <a:blip r:embed="rId3" cstate="print"/>
          <a:stretch>
            <a:fillRect/>
          </a:stretch>
        </p:blipFill>
        <p:spPr>
          <a:xfrm>
            <a:off x="228600" y="2209799"/>
            <a:ext cx="1430382" cy="1072787"/>
          </a:xfrm>
          <a:prstGeom prst="rect">
            <a:avLst/>
          </a:prstGeom>
          <a:ln>
            <a:solidFill>
              <a:schemeClr val="tx1"/>
            </a:solidFill>
          </a:ln>
        </p:spPr>
      </p:pic>
      <p:sp>
        <p:nvSpPr>
          <p:cNvPr id="30722" name="AutoShape 2" descr="Image result for Images festival with vendor booth motorcycle sho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 name="Picture 21" descr="A picture containing text, road, outdoor&#10;&#10;Description automatically generated">
            <a:extLst>
              <a:ext uri="{FF2B5EF4-FFF2-40B4-BE49-F238E27FC236}">
                <a16:creationId xmlns:a16="http://schemas.microsoft.com/office/drawing/2014/main" id="{26588C51-0D0D-442D-82B6-6679ADA68D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489813"/>
            <a:ext cx="1430382" cy="1072787"/>
          </a:xfrm>
          <a:prstGeom prst="rect">
            <a:avLst/>
          </a:prstGeom>
        </p:spPr>
      </p:pic>
      <p:pic>
        <p:nvPicPr>
          <p:cNvPr id="24" name="Picture 23" descr="A plate of food&#10;&#10;Description automatically generated with low confidence">
            <a:extLst>
              <a:ext uri="{FF2B5EF4-FFF2-40B4-BE49-F238E27FC236}">
                <a16:creationId xmlns:a16="http://schemas.microsoft.com/office/drawing/2014/main" id="{0E765157-A4D7-4F5C-85D9-0FB9D4E041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08" y="5695118"/>
            <a:ext cx="1411363" cy="705682"/>
          </a:xfrm>
          <a:prstGeom prst="rect">
            <a:avLst/>
          </a:prstGeom>
        </p:spPr>
      </p:pic>
      <p:sp>
        <p:nvSpPr>
          <p:cNvPr id="28" name="TextBox 27">
            <a:extLst>
              <a:ext uri="{FF2B5EF4-FFF2-40B4-BE49-F238E27FC236}">
                <a16:creationId xmlns:a16="http://schemas.microsoft.com/office/drawing/2014/main" id="{34284138-FE9B-4E96-B29B-E180021439CA}"/>
              </a:ext>
            </a:extLst>
          </p:cNvPr>
          <p:cNvSpPr txBox="1"/>
          <p:nvPr/>
        </p:nvSpPr>
        <p:spPr>
          <a:xfrm>
            <a:off x="155575" y="1207532"/>
            <a:ext cx="8759825" cy="646331"/>
          </a:xfrm>
          <a:prstGeom prst="rect">
            <a:avLst/>
          </a:prstGeom>
          <a:noFill/>
        </p:spPr>
        <p:txBody>
          <a:bodyPr wrap="square" rtlCol="0">
            <a:spAutoFit/>
          </a:bodyPr>
          <a:lstStyle/>
          <a:p>
            <a:r>
              <a:rPr lang="en-US">
                <a:solidFill>
                  <a:schemeClr val="accent1"/>
                </a:solidFill>
                <a:latin typeface="+mj-lt"/>
              </a:rPr>
              <a:t>Vendors to set up booths around the event.  The Holiday Craft Faire will support several vendor booths for products.  Dates to be determined.</a:t>
            </a:r>
          </a:p>
        </p:txBody>
      </p:sp>
      <p:sp>
        <p:nvSpPr>
          <p:cNvPr id="2" name="Title 1">
            <a:extLst>
              <a:ext uri="{FF2B5EF4-FFF2-40B4-BE49-F238E27FC236}">
                <a16:creationId xmlns:a16="http://schemas.microsoft.com/office/drawing/2014/main" id="{F625C7C1-4762-4887-A7EE-A3064232C438}"/>
              </a:ext>
            </a:extLst>
          </p:cNvPr>
          <p:cNvSpPr>
            <a:spLocks noGrp="1"/>
          </p:cNvSpPr>
          <p:nvPr>
            <p:ph type="title"/>
          </p:nvPr>
        </p:nvSpPr>
        <p:spPr>
          <a:xfrm>
            <a:off x="460375" y="533400"/>
            <a:ext cx="8455025" cy="488220"/>
          </a:xfrm>
        </p:spPr>
        <p:txBody>
          <a:bodyPr/>
          <a:lstStyle/>
          <a:p>
            <a:pPr rtl="0" eaLnBrk="1" latinLnBrk="0" hangingPunct="1"/>
            <a:r>
              <a:rPr lang="en-US" sz="2400" b="1" kern="1200">
                <a:solidFill>
                  <a:srgbClr val="0F6FC6"/>
                </a:solidFill>
                <a:effectLst/>
                <a:latin typeface="Berlin Sans FB Demi" panose="020E0802020502020306" pitchFamily="34" charset="0"/>
                <a:ea typeface="+mn-ea"/>
                <a:cs typeface="+mn-cs"/>
              </a:rPr>
              <a:t>VENDOR, EXHIBITOR, ATTRACTIONS &amp; FOOD TRUCK SPOTS</a:t>
            </a:r>
            <a:endParaRPr lang="en-US" sz="3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124200" y="1559207"/>
            <a:ext cx="5486400" cy="4993993"/>
          </a:xfrm>
        </p:spPr>
        <p:txBody>
          <a:bodyPr>
            <a:normAutofit/>
          </a:bodyPr>
          <a:lstStyle/>
          <a:p>
            <a:pPr marL="0" indent="0">
              <a:buNone/>
            </a:pPr>
            <a:r>
              <a:rPr lang="en-US" sz="1800">
                <a:solidFill>
                  <a:schemeClr val="accent1"/>
                </a:solidFill>
                <a:latin typeface="+mj-lt"/>
              </a:rPr>
              <a:t>Additional events and attractions can be sponsored to gain more brand exposure. These are below:</a:t>
            </a:r>
          </a:p>
          <a:p>
            <a:endParaRPr lang="en-US" sz="1800">
              <a:solidFill>
                <a:schemeClr val="accent1"/>
              </a:solidFill>
              <a:latin typeface="+mj-lt"/>
            </a:endParaRPr>
          </a:p>
          <a:p>
            <a:pPr marL="0" indent="0">
              <a:buNone/>
            </a:pPr>
            <a:r>
              <a:rPr lang="en-US" sz="1800">
                <a:solidFill>
                  <a:schemeClr val="accent1"/>
                </a:solidFill>
                <a:latin typeface="+mj-lt"/>
              </a:rPr>
              <a:t>$3,500 Package &amp; Sponsor Fee</a:t>
            </a:r>
          </a:p>
          <a:p>
            <a:pPr marL="0" indent="0">
              <a:buNone/>
            </a:pPr>
            <a:r>
              <a:rPr lang="en-US" sz="1800">
                <a:solidFill>
                  <a:schemeClr val="accent1"/>
                </a:solidFill>
                <a:latin typeface="+mj-lt"/>
              </a:rPr>
              <a:t>            	MAIN STAGE Sponsor</a:t>
            </a:r>
          </a:p>
          <a:p>
            <a:pPr marL="0" indent="0">
              <a:buNone/>
            </a:pPr>
            <a:endParaRPr lang="en-US" sz="1800">
              <a:solidFill>
                <a:schemeClr val="accent1"/>
              </a:solidFill>
              <a:latin typeface="+mj-lt"/>
            </a:endParaRPr>
          </a:p>
          <a:p>
            <a:pPr marL="0" indent="0">
              <a:buNone/>
            </a:pPr>
            <a:r>
              <a:rPr lang="en-US" sz="1800">
                <a:solidFill>
                  <a:schemeClr val="accent1"/>
                </a:solidFill>
                <a:latin typeface="+mj-lt"/>
              </a:rPr>
              <a:t>$2,500 Package &amp; Sponsor Fee</a:t>
            </a:r>
          </a:p>
          <a:p>
            <a:pPr marL="0" indent="0">
              <a:buNone/>
            </a:pPr>
            <a:r>
              <a:rPr lang="en-US" sz="1800">
                <a:solidFill>
                  <a:schemeClr val="accent1"/>
                </a:solidFill>
                <a:latin typeface="+mj-lt"/>
              </a:rPr>
              <a:t>	KIDS ZONE Sponsor </a:t>
            </a:r>
          </a:p>
          <a:p>
            <a:pPr marL="0" indent="0">
              <a:buNone/>
            </a:pPr>
            <a:r>
              <a:rPr lang="en-US" sz="1800">
                <a:solidFill>
                  <a:schemeClr val="accent1"/>
                </a:solidFill>
                <a:latin typeface="+mj-lt"/>
              </a:rPr>
              <a:t>	CRAFT BREW GARDEN Sponsor</a:t>
            </a:r>
          </a:p>
          <a:p>
            <a:pPr marL="0" indent="0">
              <a:buNone/>
            </a:pPr>
            <a:r>
              <a:rPr lang="en-US" sz="1800">
                <a:solidFill>
                  <a:schemeClr val="accent1"/>
                </a:solidFill>
                <a:latin typeface="+mj-lt"/>
              </a:rPr>
              <a:t>	YOUTH ICE HOCKEY Sponsor</a:t>
            </a:r>
          </a:p>
          <a:p>
            <a:pPr marL="0" indent="0">
              <a:buNone/>
            </a:pPr>
            <a:r>
              <a:rPr lang="en-US" sz="1800">
                <a:solidFill>
                  <a:schemeClr val="accent1"/>
                </a:solidFill>
                <a:latin typeface="+mj-lt"/>
              </a:rPr>
              <a:t>	CHRISTMAS TREE Sponsor</a:t>
            </a:r>
          </a:p>
          <a:p>
            <a:pPr marL="0" indent="0">
              <a:buNone/>
            </a:pPr>
            <a:r>
              <a:rPr lang="en-US" sz="1800">
                <a:solidFill>
                  <a:schemeClr val="accent1"/>
                </a:solidFill>
                <a:latin typeface="+mj-lt"/>
              </a:rPr>
              <a:t>	LIGHTING Sponsor</a:t>
            </a:r>
          </a:p>
          <a:p>
            <a:pPr marL="0" indent="0">
              <a:buNone/>
            </a:pPr>
            <a:r>
              <a:rPr lang="en-US" sz="1800">
                <a:solidFill>
                  <a:schemeClr val="accent1"/>
                </a:solidFill>
                <a:latin typeface="+mj-lt"/>
              </a:rPr>
              <a:t>	CHILI COOK-OFF Sponsor</a:t>
            </a:r>
          </a:p>
          <a:p>
            <a:pPr marL="0" indent="0">
              <a:buNone/>
            </a:pPr>
            <a:r>
              <a:rPr lang="en-US" sz="1800">
                <a:solidFill>
                  <a:schemeClr val="accent1"/>
                </a:solidFill>
                <a:latin typeface="+mj-lt"/>
              </a:rPr>
              <a:t>	PINEWOOD DERBY Sponsor</a:t>
            </a:r>
            <a:endParaRPr lang="en-US"/>
          </a:p>
        </p:txBody>
      </p:sp>
      <p:sp>
        <p:nvSpPr>
          <p:cNvPr id="22532" name="AutoShape 4"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4" name="AutoShape 6"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6" name="AutoShape 8"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8" name="AutoShape 10"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40" name="AutoShape 12"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42" name="AutoShape 14"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44" name="AutoShape 16"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46" name="AutoShape 18"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48" name="AutoShape 20"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50" name="AutoShape 22"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52" name="AutoShape 24" descr="Image result for jeep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54" name="AutoShape 26" descr="Image result for camping world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56" name="AutoShape 28" descr="Image result for camping world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58" name="AutoShape 30" descr="Image result for camping world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60" name="AutoShape 32" descr="Image result for camping world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62" name="AutoShape 34" descr="Image result for indian moto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74" name="AutoShape 46" descr="Image result for toys r us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76" name="AutoShape 48" descr="Image result for 4x 4 mudders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 name="Picture 27" descr="Company name&#10;&#10;Description automatically generated with low confidence">
            <a:extLst>
              <a:ext uri="{FF2B5EF4-FFF2-40B4-BE49-F238E27FC236}">
                <a16:creationId xmlns:a16="http://schemas.microsoft.com/office/drawing/2014/main" id="{F9AB4FD7-2BF0-414E-9DAA-94EE80B77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98" y="4114800"/>
            <a:ext cx="2487030" cy="1216398"/>
          </a:xfrm>
          <a:prstGeom prst="rect">
            <a:avLst/>
          </a:prstGeom>
        </p:spPr>
      </p:pic>
      <p:pic>
        <p:nvPicPr>
          <p:cNvPr id="29" name="Picture 28" descr="A picture containing text, sign&#10;&#10;Description automatically generated">
            <a:extLst>
              <a:ext uri="{FF2B5EF4-FFF2-40B4-BE49-F238E27FC236}">
                <a16:creationId xmlns:a16="http://schemas.microsoft.com/office/drawing/2014/main" id="{1E10C393-66AC-4E7C-8D76-423BFE471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550" y="2286000"/>
            <a:ext cx="1401143" cy="1414117"/>
          </a:xfrm>
          <a:prstGeom prst="rect">
            <a:avLst/>
          </a:prstGeom>
          <a:solidFill>
            <a:srgbClr val="CC0000"/>
          </a:solidFill>
        </p:spPr>
      </p:pic>
      <p:sp>
        <p:nvSpPr>
          <p:cNvPr id="2" name="Title 1">
            <a:extLst>
              <a:ext uri="{FF2B5EF4-FFF2-40B4-BE49-F238E27FC236}">
                <a16:creationId xmlns:a16="http://schemas.microsoft.com/office/drawing/2014/main" id="{5B4FEDFE-1F83-4D93-9B3A-7FF38B836A11}"/>
              </a:ext>
            </a:extLst>
          </p:cNvPr>
          <p:cNvSpPr>
            <a:spLocks noGrp="1"/>
          </p:cNvSpPr>
          <p:nvPr>
            <p:ph type="title"/>
          </p:nvPr>
        </p:nvSpPr>
        <p:spPr>
          <a:xfrm>
            <a:off x="685800" y="685800"/>
            <a:ext cx="7467600" cy="458723"/>
          </a:xfrm>
        </p:spPr>
        <p:txBody>
          <a:bodyPr/>
          <a:lstStyle/>
          <a:p>
            <a:pPr rtl="0" eaLnBrk="1" latinLnBrk="0" hangingPunct="1"/>
            <a:r>
              <a:rPr lang="en-US" sz="2400" b="1" kern="1200">
                <a:solidFill>
                  <a:srgbClr val="0F6FC6"/>
                </a:solidFill>
                <a:effectLst/>
                <a:latin typeface="Berlin Sans FB Demi" panose="020E0802020502020306" pitchFamily="34" charset="0"/>
                <a:ea typeface="+mn-ea"/>
                <a:cs typeface="+mn-cs"/>
              </a:rPr>
              <a:t>ANCILLARY  SPONSOR  EVENTS &amp;  ATTRACTIONS </a:t>
            </a:r>
            <a:endParaRPr lang="en-US">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19D3-88CA-49D0-9FC9-B76C692BEDF5}"/>
              </a:ext>
            </a:extLst>
          </p:cNvPr>
          <p:cNvSpPr>
            <a:spLocks noGrp="1"/>
          </p:cNvSpPr>
          <p:nvPr>
            <p:ph type="title"/>
          </p:nvPr>
        </p:nvSpPr>
        <p:spPr>
          <a:xfrm>
            <a:off x="381000" y="380999"/>
            <a:ext cx="8305800" cy="609601"/>
          </a:xfrm>
        </p:spPr>
        <p:txBody>
          <a:bodyPr/>
          <a:lstStyle/>
          <a:p>
            <a:r>
              <a:rPr lang="en-US" sz="2400" b="1" kern="1200">
                <a:solidFill>
                  <a:srgbClr val="0F6FC6"/>
                </a:solidFill>
                <a:effectLst/>
                <a:latin typeface="Berlin Sans FB Demi" panose="020E0802020502020306" pitchFamily="34" charset="0"/>
                <a:ea typeface="+mn-ea"/>
                <a:cs typeface="+mn-cs"/>
              </a:rPr>
              <a:t>PARADISE on ICE wants to THANK our 2019-2020 SPONSORS</a:t>
            </a:r>
            <a:endParaRPr lang="en-US" sz="2400"/>
          </a:p>
        </p:txBody>
      </p:sp>
      <p:pic>
        <p:nvPicPr>
          <p:cNvPr id="6" name="Picture 5">
            <a:extLst>
              <a:ext uri="{FF2B5EF4-FFF2-40B4-BE49-F238E27FC236}">
                <a16:creationId xmlns:a16="http://schemas.microsoft.com/office/drawing/2014/main" id="{13AC03D6-5022-4476-B862-A2A51A8F8476}"/>
              </a:ext>
            </a:extLst>
          </p:cNvPr>
          <p:cNvPicPr>
            <a:picLocks noChangeAspect="1"/>
          </p:cNvPicPr>
          <p:nvPr/>
        </p:nvPicPr>
        <p:blipFill>
          <a:blip r:embed="rId2"/>
          <a:stretch>
            <a:fillRect/>
          </a:stretch>
        </p:blipFill>
        <p:spPr>
          <a:xfrm>
            <a:off x="381000" y="5705357"/>
            <a:ext cx="925749" cy="933799"/>
          </a:xfrm>
          <a:prstGeom prst="rect">
            <a:avLst/>
          </a:prstGeom>
        </p:spPr>
      </p:pic>
      <p:pic>
        <p:nvPicPr>
          <p:cNvPr id="7" name="Picture 6">
            <a:extLst>
              <a:ext uri="{FF2B5EF4-FFF2-40B4-BE49-F238E27FC236}">
                <a16:creationId xmlns:a16="http://schemas.microsoft.com/office/drawing/2014/main" id="{819E144D-AB08-4449-8068-35E6FFBD7692}"/>
              </a:ext>
            </a:extLst>
          </p:cNvPr>
          <p:cNvPicPr>
            <a:picLocks noChangeAspect="1"/>
          </p:cNvPicPr>
          <p:nvPr/>
        </p:nvPicPr>
        <p:blipFill>
          <a:blip r:embed="rId3"/>
          <a:stretch>
            <a:fillRect/>
          </a:stretch>
        </p:blipFill>
        <p:spPr>
          <a:xfrm>
            <a:off x="1306749" y="5805887"/>
            <a:ext cx="1816765" cy="886118"/>
          </a:xfrm>
          <a:prstGeom prst="rect">
            <a:avLst/>
          </a:prstGeom>
        </p:spPr>
      </p:pic>
      <p:pic>
        <p:nvPicPr>
          <p:cNvPr id="8" name="Picture 7">
            <a:extLst>
              <a:ext uri="{FF2B5EF4-FFF2-40B4-BE49-F238E27FC236}">
                <a16:creationId xmlns:a16="http://schemas.microsoft.com/office/drawing/2014/main" id="{B2246DFD-FE21-4E1E-A0DC-F0E62828E25A}"/>
              </a:ext>
            </a:extLst>
          </p:cNvPr>
          <p:cNvPicPr>
            <a:picLocks noChangeAspect="1"/>
          </p:cNvPicPr>
          <p:nvPr/>
        </p:nvPicPr>
        <p:blipFill>
          <a:blip r:embed="rId4"/>
          <a:stretch>
            <a:fillRect/>
          </a:stretch>
        </p:blipFill>
        <p:spPr>
          <a:xfrm>
            <a:off x="810791" y="1091130"/>
            <a:ext cx="4625445" cy="226861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54BD0E76-60F1-4D56-B3C7-A464E6E86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8529" y="3239374"/>
            <a:ext cx="1127142" cy="2380790"/>
          </a:xfrm>
          <a:prstGeom prst="rect">
            <a:avLst/>
          </a:prstGeom>
        </p:spPr>
      </p:pic>
      <p:pic>
        <p:nvPicPr>
          <p:cNvPr id="12" name="Picture 11" descr="Logo&#10;&#10;Description automatically generated">
            <a:extLst>
              <a:ext uri="{FF2B5EF4-FFF2-40B4-BE49-F238E27FC236}">
                <a16:creationId xmlns:a16="http://schemas.microsoft.com/office/drawing/2014/main" id="{BC1501FD-2105-4A39-A9FB-8FCB338CF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78" y="4280908"/>
            <a:ext cx="3657600" cy="1371600"/>
          </a:xfrm>
          <a:prstGeom prst="rect">
            <a:avLst/>
          </a:prstGeom>
        </p:spPr>
      </p:pic>
      <p:pic>
        <p:nvPicPr>
          <p:cNvPr id="14" name="Picture 13" descr="Text&#10;&#10;Description automatically generated">
            <a:extLst>
              <a:ext uri="{FF2B5EF4-FFF2-40B4-BE49-F238E27FC236}">
                <a16:creationId xmlns:a16="http://schemas.microsoft.com/office/drawing/2014/main" id="{345650E4-9D07-4D3F-8EEF-641B9CC68B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7212" y="5582308"/>
            <a:ext cx="3657607" cy="914402"/>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0515AE7F-A146-43B9-9E1F-8F6EF24639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220" y="3675221"/>
            <a:ext cx="2164668" cy="628299"/>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332A5F74-DFFC-4D86-B4C3-942D9BFCE7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2020614"/>
            <a:ext cx="1828804" cy="1229663"/>
          </a:xfrm>
          <a:prstGeom prst="rect">
            <a:avLst/>
          </a:prstGeom>
          <a:ln>
            <a:noFill/>
          </a:ln>
          <a:effectLst>
            <a:outerShdw blurRad="190500" algn="tl" rotWithShape="0">
              <a:srgbClr val="000000">
                <a:alpha val="70000"/>
              </a:srgbClr>
            </a:outerShdw>
          </a:effectLst>
        </p:spPr>
      </p:pic>
      <p:pic>
        <p:nvPicPr>
          <p:cNvPr id="22" name="Picture 21" descr="Logo, company name&#10;&#10;Description automatically generated">
            <a:extLst>
              <a:ext uri="{FF2B5EF4-FFF2-40B4-BE49-F238E27FC236}">
                <a16:creationId xmlns:a16="http://schemas.microsoft.com/office/drawing/2014/main" id="{67F782DC-CE7D-4ECA-A795-47715B54EE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2823" y="3276527"/>
            <a:ext cx="2125724" cy="1283937"/>
          </a:xfrm>
          <a:prstGeom prst="rect">
            <a:avLst/>
          </a:prstGeom>
        </p:spPr>
      </p:pic>
      <p:pic>
        <p:nvPicPr>
          <p:cNvPr id="24" name="Picture 23" descr="Logo, company name&#10;&#10;Description automatically generated">
            <a:extLst>
              <a:ext uri="{FF2B5EF4-FFF2-40B4-BE49-F238E27FC236}">
                <a16:creationId xmlns:a16="http://schemas.microsoft.com/office/drawing/2014/main" id="{924F5C0A-77F0-416C-8B85-0B3CB50E08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1731" y="3498261"/>
            <a:ext cx="1514902" cy="1478189"/>
          </a:xfrm>
          <a:prstGeom prst="rect">
            <a:avLst/>
          </a:prstGeom>
        </p:spPr>
      </p:pic>
      <p:pic>
        <p:nvPicPr>
          <p:cNvPr id="26" name="Picture 25" descr="Logo, company name&#10;&#10;Description automatically generated">
            <a:extLst>
              <a:ext uri="{FF2B5EF4-FFF2-40B4-BE49-F238E27FC236}">
                <a16:creationId xmlns:a16="http://schemas.microsoft.com/office/drawing/2014/main" id="{8B3E1AE8-5B4D-471C-81DF-5F9B1B2353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2823" y="5811369"/>
            <a:ext cx="1905000" cy="779318"/>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7B6BA0E-006F-48ED-907D-022520C226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67600" y="1287813"/>
            <a:ext cx="1569378" cy="1237836"/>
          </a:xfrm>
          <a:prstGeom prst="rect">
            <a:avLst/>
          </a:prstGeom>
          <a:ln>
            <a:noFill/>
          </a:ln>
          <a:effectLst>
            <a:outerShdw blurRad="190500" algn="tl" rotWithShape="0">
              <a:srgbClr val="000000">
                <a:alpha val="70000"/>
              </a:srgbClr>
            </a:outerShdw>
          </a:effectLst>
        </p:spPr>
      </p:pic>
      <p:pic>
        <p:nvPicPr>
          <p:cNvPr id="30" name="Picture 29" descr="Text&#10;&#10;Description automatically generated">
            <a:extLst>
              <a:ext uri="{FF2B5EF4-FFF2-40B4-BE49-F238E27FC236}">
                <a16:creationId xmlns:a16="http://schemas.microsoft.com/office/drawing/2014/main" id="{44C87438-DFE6-4755-984B-E5CD40742F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0464" y="4808448"/>
            <a:ext cx="1821825" cy="1012547"/>
          </a:xfrm>
          <a:prstGeom prst="rect">
            <a:avLst/>
          </a:prstGeom>
        </p:spPr>
      </p:pic>
    </p:spTree>
    <p:extLst>
      <p:ext uri="{BB962C8B-B14F-4D97-AF65-F5344CB8AC3E}">
        <p14:creationId xmlns:p14="http://schemas.microsoft.com/office/powerpoint/2010/main" val="3457972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6143719"/>
            <a:ext cx="8226425" cy="668459"/>
          </a:xfrm>
          <a:solidFill>
            <a:schemeClr val="accent1"/>
          </a:solidFill>
          <a:ln w="38100">
            <a:solidFill>
              <a:schemeClr val="tx1"/>
            </a:solidFill>
          </a:ln>
        </p:spPr>
        <p:txBody>
          <a:bodyPr vert="horz" lIns="0" tIns="45720" rIns="0" bIns="0" anchor="b">
            <a:normAutofit/>
          </a:bodyPr>
          <a:lstStyle/>
          <a:p>
            <a:pPr algn="ctr"/>
            <a:r>
              <a:rPr lang="en-US" sz="4000" b="1">
                <a:solidFill>
                  <a:schemeClr val="bg1"/>
                </a:solidFill>
              </a:rPr>
              <a:t>COME  AND  JOIN  US  IN  2022-23 !!</a:t>
            </a:r>
          </a:p>
        </p:txBody>
      </p:sp>
      <p:sp>
        <p:nvSpPr>
          <p:cNvPr id="2052" name="AutoShape 4" descr="Image result for indian motorcyc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0" name="AutoShape 12" descr="Image result for american fastba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2" name="AutoShape 14" descr="Image result for american fastba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4" name="AutoShape 16" descr="Image result for american fastba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76" name="AutoShape 28" descr="Image result for polaris festival offr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78" name="AutoShape 30" descr="Image result for polaris festival offr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80" name="AutoShape 32" descr="Image result for polaris festival offr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86" name="AutoShape 38" descr="Image result for inflatable rock climbing wa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88" name="AutoShape 40" descr="Image result for inflatable rock climbing wa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90" name="AutoShape 42" descr="Image result for inflatable rock climbing wa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94" name="AutoShape 46" descr="Image result for camping world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B0432FA6-E67C-4A58-B429-A2B90E487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59486">
            <a:off x="251781" y="1076300"/>
            <a:ext cx="3028950" cy="1514475"/>
          </a:xfrm>
          <a:prstGeom prst="rect">
            <a:avLst/>
          </a:prstGeom>
        </p:spPr>
      </p:pic>
      <p:pic>
        <p:nvPicPr>
          <p:cNvPr id="14" name="Picture 13" descr="A picture containing person, child, indoor&#10;&#10;Description automatically generated">
            <a:extLst>
              <a:ext uri="{FF2B5EF4-FFF2-40B4-BE49-F238E27FC236}">
                <a16:creationId xmlns:a16="http://schemas.microsoft.com/office/drawing/2014/main" id="{E6F63F3C-B48F-4926-A013-48D5376A8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3444">
            <a:off x="5978744" y="299823"/>
            <a:ext cx="1371600" cy="2035435"/>
          </a:xfrm>
          <a:prstGeom prst="rect">
            <a:avLst/>
          </a:prstGeom>
        </p:spPr>
      </p:pic>
      <p:pic>
        <p:nvPicPr>
          <p:cNvPr id="24" name="Picture 23" descr="A person in a costume&#10;&#10;Description automatically generated with low confidence">
            <a:extLst>
              <a:ext uri="{FF2B5EF4-FFF2-40B4-BE49-F238E27FC236}">
                <a16:creationId xmlns:a16="http://schemas.microsoft.com/office/drawing/2014/main" id="{37BDE51F-147D-4848-9514-FEE746936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28" y="3332934"/>
            <a:ext cx="2008989" cy="2610666"/>
          </a:xfrm>
          <a:prstGeom prst="rect">
            <a:avLst/>
          </a:prstGeom>
        </p:spPr>
      </p:pic>
      <p:pic>
        <p:nvPicPr>
          <p:cNvPr id="26" name="Picture 25" descr="Company name&#10;&#10;Description automatically generated with low confidence">
            <a:extLst>
              <a:ext uri="{FF2B5EF4-FFF2-40B4-BE49-F238E27FC236}">
                <a16:creationId xmlns:a16="http://schemas.microsoft.com/office/drawing/2014/main" id="{AB84ABAD-F683-4958-B7BA-0AFC6E5A6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3237" y="2348006"/>
            <a:ext cx="3057525" cy="1495425"/>
          </a:xfrm>
          <a:prstGeom prst="rect">
            <a:avLst/>
          </a:prstGeom>
        </p:spPr>
      </p:pic>
      <p:pic>
        <p:nvPicPr>
          <p:cNvPr id="28" name="Picture 27" descr="A picture containing text, sky, outdoor&#10;&#10;Description automatically generated">
            <a:extLst>
              <a:ext uri="{FF2B5EF4-FFF2-40B4-BE49-F238E27FC236}">
                <a16:creationId xmlns:a16="http://schemas.microsoft.com/office/drawing/2014/main" id="{94D9A6CC-231C-463F-90FD-D80DC3147B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483" y="3409133"/>
            <a:ext cx="2281917" cy="2610667"/>
          </a:xfrm>
          <a:prstGeom prst="rect">
            <a:avLst/>
          </a:prstGeom>
        </p:spPr>
      </p:pic>
      <p:pic>
        <p:nvPicPr>
          <p:cNvPr id="30" name="Picture 29" descr="A picture containing tree, outdoor, skiing, snow&#10;&#10;Description automatically generated">
            <a:extLst>
              <a:ext uri="{FF2B5EF4-FFF2-40B4-BE49-F238E27FC236}">
                <a16:creationId xmlns:a16="http://schemas.microsoft.com/office/drawing/2014/main" id="{3650E4C6-A7C8-4BF8-BDB2-BAEA47B65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5312" y="3921218"/>
            <a:ext cx="3325488" cy="2088370"/>
          </a:xfrm>
          <a:prstGeom prst="rect">
            <a:avLst/>
          </a:prstGeom>
        </p:spPr>
      </p:pic>
      <p:pic>
        <p:nvPicPr>
          <p:cNvPr id="32" name="Picture 31" descr="A picture containing sport&#10;&#10;Description automatically generated">
            <a:extLst>
              <a:ext uri="{FF2B5EF4-FFF2-40B4-BE49-F238E27FC236}">
                <a16:creationId xmlns:a16="http://schemas.microsoft.com/office/drawing/2014/main" id="{96FD47D4-63FC-4253-9A6B-853AAC5CE0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1292663"/>
            <a:ext cx="1521092" cy="1813947"/>
          </a:xfrm>
          <a:prstGeom prst="rect">
            <a:avLst/>
          </a:prstGeom>
        </p:spPr>
      </p:pic>
      <p:pic>
        <p:nvPicPr>
          <p:cNvPr id="22" name="Picture 21" descr="A picture containing text, sign&#10;&#10;Description automatically generated">
            <a:extLst>
              <a:ext uri="{FF2B5EF4-FFF2-40B4-BE49-F238E27FC236}">
                <a16:creationId xmlns:a16="http://schemas.microsoft.com/office/drawing/2014/main" id="{EEA98042-A6CB-4013-A127-69FB29EFA0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9939" y="143073"/>
            <a:ext cx="1670261" cy="1685727"/>
          </a:xfrm>
          <a:prstGeom prst="rect">
            <a:avLst/>
          </a:prstGeom>
          <a:solidFill>
            <a:srgbClr val="CC0000"/>
          </a:solid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0F0064-1041-44F1-9EA6-CBE138A34D43}"/>
              </a:ext>
            </a:extLst>
          </p:cNvPr>
          <p:cNvSpPr txBox="1"/>
          <p:nvPr/>
        </p:nvSpPr>
        <p:spPr>
          <a:xfrm>
            <a:off x="2277036" y="-43181818"/>
            <a:ext cx="4589928" cy="6340197"/>
          </a:xfrm>
          <a:prstGeom prst="rect">
            <a:avLst/>
          </a:prstGeom>
          <a:noFill/>
        </p:spPr>
        <p:txBody>
          <a:bodyPr wrap="square">
            <a:spAutoFit/>
          </a:bodyPr>
          <a:lstStyle/>
          <a:p>
            <a:pPr>
              <a:buNone/>
            </a:pPr>
            <a:r>
              <a:rPr lang="en-US" sz="2800" b="1">
                <a:latin typeface="Calibri" pitchFamily="34" charset="0"/>
              </a:rPr>
              <a:t> </a:t>
            </a:r>
            <a:r>
              <a:rPr lang="en-US" b="1">
                <a:latin typeface="Calibri" pitchFamily="34" charset="0"/>
              </a:rPr>
              <a:t>GOLD (OFFICIAL) SPONSORSHIP</a:t>
            </a:r>
          </a:p>
          <a:p>
            <a:pPr marL="0" indent="0">
              <a:buNone/>
            </a:pPr>
            <a:endParaRPr lang="en-US">
              <a:latin typeface="+mj-lt"/>
            </a:endParaRPr>
          </a:p>
          <a:p>
            <a:r>
              <a:rPr lang="en-US">
                <a:latin typeface="+mj-lt"/>
              </a:rPr>
              <a:t>Logo Inclusion  (3rd Position)</a:t>
            </a:r>
          </a:p>
          <a:p>
            <a:pPr lvl="1"/>
            <a:r>
              <a:rPr lang="en-US">
                <a:latin typeface="+mj-lt"/>
              </a:rPr>
              <a:t> Media Ads &amp; Marketing</a:t>
            </a:r>
          </a:p>
          <a:p>
            <a:pPr marL="913130" lvl="2" indent="-273050"/>
            <a:r>
              <a:rPr lang="en-US">
                <a:latin typeface="+mj-lt"/>
              </a:rPr>
              <a:t>On-Line, Social Media, Print, Posters, Flyers  </a:t>
            </a:r>
          </a:p>
          <a:p>
            <a:r>
              <a:rPr lang="en-US">
                <a:latin typeface="+mj-lt"/>
              </a:rPr>
              <a:t>1 - 10’ x 10’ Display Space on-site at the event </a:t>
            </a:r>
          </a:p>
          <a:p>
            <a:r>
              <a:rPr lang="en-US">
                <a:latin typeface="+mj-lt"/>
              </a:rPr>
              <a:t>Single Dasher Board Signage with your company logo</a:t>
            </a:r>
          </a:p>
          <a:p>
            <a:r>
              <a:rPr lang="en-US">
                <a:latin typeface="+mj-lt"/>
              </a:rPr>
              <a:t>     2 - Company Banners on-site </a:t>
            </a:r>
          </a:p>
          <a:p>
            <a:pPr lvl="8"/>
            <a:r>
              <a:rPr lang="en-US">
                <a:latin typeface="+mj-lt"/>
              </a:rPr>
              <a:t>(company to provide)</a:t>
            </a:r>
          </a:p>
          <a:p>
            <a:r>
              <a:rPr lang="en-US">
                <a:latin typeface="+mj-lt"/>
              </a:rPr>
              <a:t> </a:t>
            </a:r>
            <a:r>
              <a:rPr lang="en-US" kern="1400">
                <a:ln>
                  <a:noFill/>
                </a:ln>
                <a:solidFill>
                  <a:srgbClr val="000000"/>
                </a:solidFill>
                <a:effectLst/>
                <a:latin typeface="+mj-lt"/>
              </a:rPr>
              <a:t>Logo in the PRPD Activity Guide </a:t>
            </a:r>
          </a:p>
          <a:p>
            <a:r>
              <a:rPr lang="en-US" kern="1400">
                <a:ln>
                  <a:noFill/>
                </a:ln>
                <a:solidFill>
                  <a:srgbClr val="000000"/>
                </a:solidFill>
                <a:effectLst/>
                <a:latin typeface="+mj-lt"/>
              </a:rPr>
              <a:t> 4 - VIP invitations to Sponsor party hosted by PRPD</a:t>
            </a:r>
          </a:p>
          <a:p>
            <a:r>
              <a:rPr lang="en-US" kern="1400">
                <a:ln>
                  <a:noFill/>
                </a:ln>
                <a:solidFill>
                  <a:srgbClr val="000000"/>
                </a:solidFill>
                <a:effectLst/>
                <a:latin typeface="+mj-lt"/>
              </a:rPr>
              <a:t> 2</a:t>
            </a:r>
            <a:r>
              <a:rPr lang="en-US">
                <a:latin typeface="+mj-lt"/>
              </a:rPr>
              <a:t> - PA announcements per day</a:t>
            </a:r>
          </a:p>
          <a:p>
            <a:pPr marL="228600" marR="0" indent="-228600" algn="l">
              <a:spcBef>
                <a:spcPts val="0"/>
              </a:spcBef>
              <a:spcAft>
                <a:spcPts val="0"/>
              </a:spcAft>
            </a:pPr>
            <a:r>
              <a:rPr lang="en-US">
                <a:latin typeface="+mj-lt"/>
              </a:rPr>
              <a:t>  </a:t>
            </a:r>
            <a:r>
              <a:rPr lang="en-US" kern="1400">
                <a:solidFill>
                  <a:srgbClr val="000000"/>
                </a:solidFill>
                <a:latin typeface="+mj-lt"/>
              </a:rPr>
              <a:t>2</a:t>
            </a:r>
            <a:r>
              <a:rPr lang="en-US" kern="1400">
                <a:ln>
                  <a:noFill/>
                </a:ln>
                <a:solidFill>
                  <a:srgbClr val="000000"/>
                </a:solidFill>
                <a:effectLst/>
                <a:latin typeface="+mj-lt"/>
              </a:rPr>
              <a:t>0 complimentary tickets</a:t>
            </a:r>
          </a:p>
          <a:p>
            <a:pPr marL="228600" marR="0" indent="-228600" algn="l">
              <a:spcBef>
                <a:spcPts val="0"/>
              </a:spcBef>
              <a:spcAft>
                <a:spcPts val="0"/>
              </a:spcAft>
            </a:pPr>
            <a:r>
              <a:rPr lang="en-US" kern="1400">
                <a:ln>
                  <a:noFill/>
                </a:ln>
                <a:solidFill>
                  <a:srgbClr val="000000"/>
                </a:solidFill>
                <a:effectLst/>
                <a:latin typeface="+mj-lt"/>
              </a:rPr>
              <a:t>  Certificate of Appreciation</a:t>
            </a:r>
          </a:p>
          <a:p>
            <a:pPr marL="0" indent="0">
              <a:buNone/>
            </a:pPr>
            <a:endParaRPr lang="en-US">
              <a:latin typeface="+mj-lt"/>
            </a:endParaRPr>
          </a:p>
          <a:p>
            <a:r>
              <a:rPr lang="en-US">
                <a:latin typeface="+mj-lt"/>
              </a:rPr>
              <a:t>$2.500 investment </a:t>
            </a:r>
            <a:r>
              <a:rPr lang="en-US" b="1">
                <a:latin typeface="+mj-lt"/>
              </a:rPr>
              <a:t>(10 positions)</a:t>
            </a:r>
            <a:endParaRPr lang="en-US"/>
          </a:p>
        </p:txBody>
      </p:sp>
      <p:pic>
        <p:nvPicPr>
          <p:cNvPr id="18" name="Picture 17" descr="Logo&#10;&#10;Description automatically generated">
            <a:extLst>
              <a:ext uri="{FF2B5EF4-FFF2-40B4-BE49-F238E27FC236}">
                <a16:creationId xmlns:a16="http://schemas.microsoft.com/office/drawing/2014/main" id="{4FCE0FFC-590F-45DA-AE54-4BC75DE87B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3208212"/>
            <a:ext cx="2017575" cy="2219332"/>
          </a:xfrm>
          <a:prstGeom prst="rect">
            <a:avLst/>
          </a:prstGeom>
        </p:spPr>
      </p:pic>
      <p:pic>
        <p:nvPicPr>
          <p:cNvPr id="3076" name="Picture 4" descr="Hike Butte County Hoodie - Explore Butte County – Upper Park">
            <a:extLst>
              <a:ext uri="{FF2B5EF4-FFF2-40B4-BE49-F238E27FC236}">
                <a16:creationId xmlns:a16="http://schemas.microsoft.com/office/drawing/2014/main" id="{41C1F49B-C144-44A7-A3F2-1F1824378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209" y="3976158"/>
            <a:ext cx="2089669" cy="208966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45664B8E-2204-4061-9411-307594408B7D}"/>
              </a:ext>
            </a:extLst>
          </p:cNvPr>
          <p:cNvSpPr txBox="1"/>
          <p:nvPr/>
        </p:nvSpPr>
        <p:spPr>
          <a:xfrm>
            <a:off x="2280356" y="-18297688"/>
            <a:ext cx="4583288" cy="369332"/>
          </a:xfrm>
          <a:prstGeom prst="rect">
            <a:avLst/>
          </a:prstGeom>
          <a:noFill/>
        </p:spPr>
        <p:txBody>
          <a:bodyPr wrap="square">
            <a:spAutoFit/>
          </a:bodyPr>
          <a:lstStyle/>
          <a:p>
            <a:r>
              <a:rPr lang="en-US" sz="1800">
                <a:highlight>
                  <a:srgbClr val="C0C0C0"/>
                </a:highlight>
              </a:rPr>
              <a:t>SILVER </a:t>
            </a:r>
            <a:r>
              <a:rPr lang="en-US" sz="1800">
                <a:highlight>
                  <a:srgbClr val="C0C0C0"/>
                </a:highlight>
                <a:latin typeface="+mj-lt"/>
              </a:rPr>
              <a:t>SPONSORSHIP</a:t>
            </a:r>
          </a:p>
        </p:txBody>
      </p:sp>
      <p:sp>
        <p:nvSpPr>
          <p:cNvPr id="34" name="TextBox 33">
            <a:extLst>
              <a:ext uri="{FF2B5EF4-FFF2-40B4-BE49-F238E27FC236}">
                <a16:creationId xmlns:a16="http://schemas.microsoft.com/office/drawing/2014/main" id="{C8DC99A6-3B08-4421-9060-6FF19D53C983}"/>
              </a:ext>
            </a:extLst>
          </p:cNvPr>
          <p:cNvSpPr txBox="1"/>
          <p:nvPr/>
        </p:nvSpPr>
        <p:spPr>
          <a:xfrm>
            <a:off x="457200" y="1066800"/>
            <a:ext cx="8305800" cy="2215991"/>
          </a:xfrm>
          <a:prstGeom prst="rect">
            <a:avLst/>
          </a:prstGeom>
          <a:noFill/>
        </p:spPr>
        <p:txBody>
          <a:bodyPr wrap="square" rtlCol="0">
            <a:spAutoFit/>
          </a:bodyPr>
          <a:lstStyle/>
          <a:p>
            <a:pPr algn="ctr">
              <a:buNone/>
            </a:pPr>
            <a:r>
              <a:rPr lang="en-US" sz="2400" b="1" kern="1400">
                <a:solidFill>
                  <a:schemeClr val="accent1"/>
                </a:solidFill>
                <a:latin typeface="Berlin Sans FB Demi" panose="020E0802020502020306" pitchFamily="34" charset="0"/>
              </a:rPr>
              <a:t>Thank You to Our </a:t>
            </a:r>
          </a:p>
          <a:p>
            <a:pPr algn="ctr">
              <a:buNone/>
            </a:pPr>
            <a:r>
              <a:rPr lang="en-US" sz="2400" b="1" kern="1400">
                <a:solidFill>
                  <a:schemeClr val="accent1"/>
                </a:solidFill>
                <a:latin typeface="Berlin Sans FB Demi" panose="020E0802020502020306" pitchFamily="34" charset="0"/>
              </a:rPr>
              <a:t>COMMUNITY PARTNERS</a:t>
            </a:r>
            <a:endParaRPr lang="en-US" sz="2400" b="1" kern="1400">
              <a:solidFill>
                <a:schemeClr val="accent1"/>
              </a:solidFill>
              <a:latin typeface="+mj-lt"/>
            </a:endParaRPr>
          </a:p>
          <a:p>
            <a:pPr algn="ctr">
              <a:buNone/>
            </a:pPr>
            <a:endParaRPr lang="en-US" sz="1800" b="0" i="0" u="none" strike="noStrike">
              <a:solidFill>
                <a:schemeClr val="accent1"/>
              </a:solidFill>
              <a:effectLst/>
              <a:latin typeface="Calibri" panose="020F0502020204030204" pitchFamily="34" charset="0"/>
            </a:endParaRPr>
          </a:p>
          <a:p>
            <a:pPr algn="ctr">
              <a:buNone/>
            </a:pPr>
            <a:r>
              <a:rPr lang="en-US" sz="1800" b="0" i="0" u="none" strike="noStrike">
                <a:solidFill>
                  <a:schemeClr val="accent1"/>
                </a:solidFill>
                <a:effectLst/>
                <a:latin typeface="Calibri" panose="020F0502020204030204" pitchFamily="34" charset="0"/>
              </a:rPr>
              <a:t>Town of Paradise</a:t>
            </a:r>
          </a:p>
          <a:p>
            <a:pPr algn="ctr">
              <a:buNone/>
            </a:pPr>
            <a:r>
              <a:rPr lang="en-US">
                <a:solidFill>
                  <a:schemeClr val="accent1"/>
                </a:solidFill>
                <a:latin typeface="Calibri" panose="020F0502020204030204" pitchFamily="34" charset="0"/>
              </a:rPr>
              <a:t>Paradise Ridge </a:t>
            </a:r>
            <a:r>
              <a:rPr lang="en-US" sz="1800" b="0" i="0" u="none" strike="noStrike">
                <a:solidFill>
                  <a:schemeClr val="accent1"/>
                </a:solidFill>
                <a:effectLst/>
                <a:latin typeface="Calibri" panose="020F0502020204030204" pitchFamily="34" charset="0"/>
              </a:rPr>
              <a:t>Chamber of Commerce</a:t>
            </a:r>
          </a:p>
          <a:p>
            <a:pPr algn="ctr">
              <a:buNone/>
            </a:pPr>
            <a:r>
              <a:rPr lang="en-US" sz="1800" b="0" i="0" u="none" strike="noStrike">
                <a:solidFill>
                  <a:schemeClr val="accent1"/>
                </a:solidFill>
                <a:effectLst/>
                <a:latin typeface="Calibri" panose="020F0502020204030204" pitchFamily="34" charset="0"/>
              </a:rPr>
              <a:t> Explore Butte County</a:t>
            </a:r>
            <a:endParaRPr lang="en-US" b="0">
              <a:solidFill>
                <a:schemeClr val="accent1"/>
              </a:solidFill>
              <a:effectLst/>
            </a:endParaRPr>
          </a:p>
          <a:p>
            <a:endParaRPr lang="en-US"/>
          </a:p>
        </p:txBody>
      </p:sp>
      <p:pic>
        <p:nvPicPr>
          <p:cNvPr id="38" name="Picture 37" descr="A picture containing logo&#10;&#10;Description automatically generated">
            <a:extLst>
              <a:ext uri="{FF2B5EF4-FFF2-40B4-BE49-F238E27FC236}">
                <a16:creationId xmlns:a16="http://schemas.microsoft.com/office/drawing/2014/main" id="{3F917C15-E990-43D2-8FAE-3F04375CD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37" y="3976158"/>
            <a:ext cx="2286000" cy="2232211"/>
          </a:xfrm>
          <a:prstGeom prst="rect">
            <a:avLst/>
          </a:prstGeom>
        </p:spPr>
      </p:pic>
    </p:spTree>
    <p:extLst>
      <p:ext uri="{BB962C8B-B14F-4D97-AF65-F5344CB8AC3E}">
        <p14:creationId xmlns:p14="http://schemas.microsoft.com/office/powerpoint/2010/main" val="144604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
          </p:nvPr>
        </p:nvSpPr>
        <p:spPr>
          <a:xfrm>
            <a:off x="228600" y="4921952"/>
            <a:ext cx="3962399" cy="1936048"/>
          </a:xfrm>
        </p:spPr>
        <p:txBody>
          <a:bodyPr>
            <a:normAutofit/>
          </a:bodyPr>
          <a:lstStyle/>
          <a:p>
            <a:pPr marL="0" indent="0" algn="ctr">
              <a:buNone/>
            </a:pPr>
            <a:r>
              <a:rPr lang="en-US" sz="1800" b="1">
                <a:solidFill>
                  <a:schemeClr val="accent1"/>
                </a:solidFill>
                <a:latin typeface="+mj-lt"/>
                <a:cs typeface="Arial" pitchFamily="34" charset="0"/>
              </a:rPr>
              <a:t>Blue Sky Event Services      </a:t>
            </a:r>
          </a:p>
          <a:p>
            <a:pPr marL="0" indent="0" algn="ctr">
              <a:buNone/>
            </a:pPr>
            <a:endParaRPr lang="en-US" sz="1800">
              <a:solidFill>
                <a:schemeClr val="accent1"/>
              </a:solidFill>
              <a:latin typeface="+mj-lt"/>
              <a:cs typeface="Arial" pitchFamily="34" charset="0"/>
            </a:endParaRPr>
          </a:p>
          <a:p>
            <a:pPr marL="0" indent="0" algn="ctr">
              <a:buNone/>
            </a:pPr>
            <a:r>
              <a:rPr lang="en-US" sz="1800">
                <a:solidFill>
                  <a:schemeClr val="accent1"/>
                </a:solidFill>
                <a:latin typeface="+mj-lt"/>
                <a:cs typeface="Arial" pitchFamily="34" charset="0"/>
              </a:rPr>
              <a:t>Forrest Melton     </a:t>
            </a:r>
          </a:p>
          <a:p>
            <a:pPr marL="0" indent="0" algn="ctr">
              <a:buNone/>
            </a:pPr>
            <a:r>
              <a:rPr lang="en-US" sz="1800">
                <a:solidFill>
                  <a:schemeClr val="accent1"/>
                </a:solidFill>
                <a:latin typeface="+mj-lt"/>
                <a:cs typeface="Arial" pitchFamily="34" charset="0"/>
              </a:rPr>
              <a:t>(949) 891-3254 </a:t>
            </a:r>
          </a:p>
          <a:p>
            <a:pPr marL="0" indent="0" algn="ctr">
              <a:buNone/>
            </a:pPr>
            <a:r>
              <a:rPr lang="en-US" sz="1800">
                <a:solidFill>
                  <a:schemeClr val="accent1"/>
                </a:solidFill>
                <a:latin typeface="+mj-lt"/>
                <a:cs typeface="Arial" pitchFamily="34" charset="0"/>
              </a:rPr>
              <a:t> BlueSkyFestivalsAndEvents@gmail.com </a:t>
            </a:r>
            <a:endParaRPr lang="en-US" sz="2000">
              <a:solidFill>
                <a:schemeClr val="accent1"/>
              </a:solidFill>
              <a:latin typeface="Arial" pitchFamily="34" charset="0"/>
              <a:cs typeface="Arial" pitchFamily="34" charset="0"/>
            </a:endParaRPr>
          </a:p>
        </p:txBody>
      </p:sp>
      <p:pic>
        <p:nvPicPr>
          <p:cNvPr id="10" name="Picture 9" descr="Forest's Logo color (1).png"/>
          <p:cNvPicPr>
            <a:picLocks noChangeAspect="1"/>
          </p:cNvPicPr>
          <p:nvPr/>
        </p:nvPicPr>
        <p:blipFill>
          <a:blip r:embed="rId2" cstate="print"/>
          <a:stretch>
            <a:fillRect/>
          </a:stretch>
        </p:blipFill>
        <p:spPr>
          <a:xfrm>
            <a:off x="1368357" y="3315083"/>
            <a:ext cx="1600202" cy="1579307"/>
          </a:xfrm>
          <a:prstGeom prst="rect">
            <a:avLst/>
          </a:prstGeom>
          <a:effectLst>
            <a:innerShdw blurRad="114300">
              <a:prstClr val="black"/>
            </a:innerShdw>
          </a:effectLst>
        </p:spPr>
      </p:pic>
      <p:pic>
        <p:nvPicPr>
          <p:cNvPr id="7" name="Picture 6" descr="Logo, company name&#10;&#10;Description automatically generated">
            <a:extLst>
              <a:ext uri="{FF2B5EF4-FFF2-40B4-BE49-F238E27FC236}">
                <a16:creationId xmlns:a16="http://schemas.microsoft.com/office/drawing/2014/main" id="{1D9E74B1-66E6-4C3E-B229-E0DC92038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898" y="3281889"/>
            <a:ext cx="2438400" cy="1640063"/>
          </a:xfrm>
          <a:prstGeom prst="rect">
            <a:avLst/>
          </a:prstGeom>
        </p:spPr>
      </p:pic>
      <p:sp>
        <p:nvSpPr>
          <p:cNvPr id="12" name="TextBox 11">
            <a:extLst>
              <a:ext uri="{FF2B5EF4-FFF2-40B4-BE49-F238E27FC236}">
                <a16:creationId xmlns:a16="http://schemas.microsoft.com/office/drawing/2014/main" id="{75364C87-4C76-4524-8AA4-D7C79713B284}"/>
              </a:ext>
            </a:extLst>
          </p:cNvPr>
          <p:cNvSpPr txBox="1"/>
          <p:nvPr/>
        </p:nvSpPr>
        <p:spPr>
          <a:xfrm>
            <a:off x="1219200" y="2358002"/>
            <a:ext cx="7010400" cy="1107996"/>
          </a:xfrm>
          <a:prstGeom prst="rect">
            <a:avLst/>
          </a:prstGeom>
          <a:noFill/>
        </p:spPr>
        <p:txBody>
          <a:bodyPr wrap="square">
            <a:spAutoFit/>
          </a:bodyPr>
          <a:lstStyle/>
          <a:p>
            <a:pPr algn="ctr"/>
            <a:r>
              <a:rPr lang="en-US" sz="2400" b="1">
                <a:solidFill>
                  <a:schemeClr val="accent1"/>
                </a:solidFill>
                <a:latin typeface="Berlin Sans FB Demi" panose="020E0802020502020306" pitchFamily="34" charset="0"/>
              </a:rPr>
              <a:t>CONTACT US FOR MORE INFORMATION ON SPONSORSHIP OPPORTUNITES</a:t>
            </a:r>
          </a:p>
          <a:p>
            <a:r>
              <a:rPr lang="en-US" sz="1800" b="1">
                <a:solidFill>
                  <a:schemeClr val="accent1"/>
                </a:solidFill>
                <a:latin typeface="Berlin Sans FB Demi" panose="020E0802020502020306" pitchFamily="34" charset="0"/>
              </a:rPr>
              <a:t> </a:t>
            </a:r>
            <a:endParaRPr lang="en-US"/>
          </a:p>
        </p:txBody>
      </p:sp>
      <p:sp>
        <p:nvSpPr>
          <p:cNvPr id="19" name="TextBox 18">
            <a:extLst>
              <a:ext uri="{FF2B5EF4-FFF2-40B4-BE49-F238E27FC236}">
                <a16:creationId xmlns:a16="http://schemas.microsoft.com/office/drawing/2014/main" id="{529E56FF-C357-414D-AD55-103E144DF6A9}"/>
              </a:ext>
            </a:extLst>
          </p:cNvPr>
          <p:cNvSpPr txBox="1"/>
          <p:nvPr/>
        </p:nvSpPr>
        <p:spPr>
          <a:xfrm>
            <a:off x="4953003" y="4835605"/>
            <a:ext cx="3962397" cy="2031325"/>
          </a:xfrm>
          <a:prstGeom prst="rect">
            <a:avLst/>
          </a:prstGeom>
          <a:noFill/>
        </p:spPr>
        <p:txBody>
          <a:bodyPr wrap="square" rtlCol="0">
            <a:spAutoFit/>
          </a:bodyPr>
          <a:lstStyle/>
          <a:p>
            <a:pPr algn="ctr"/>
            <a:r>
              <a:rPr lang="en-US" b="1">
                <a:solidFill>
                  <a:schemeClr val="accent1"/>
                </a:solidFill>
                <a:effectLst/>
                <a:latin typeface="+mj-lt"/>
              </a:rPr>
              <a:t>Paradise Recreation and Park District</a:t>
            </a:r>
          </a:p>
          <a:p>
            <a:pPr algn="ctr"/>
            <a:endParaRPr lang="en-US">
              <a:solidFill>
                <a:schemeClr val="accent1"/>
              </a:solidFill>
              <a:latin typeface="+mj-lt"/>
            </a:endParaRPr>
          </a:p>
          <a:p>
            <a:pPr algn="ctr"/>
            <a:r>
              <a:rPr lang="en-US" err="1">
                <a:solidFill>
                  <a:schemeClr val="accent1"/>
                </a:solidFill>
                <a:latin typeface="+mj-lt"/>
              </a:rPr>
              <a:t>Lorrennis</a:t>
            </a:r>
            <a:r>
              <a:rPr lang="en-US">
                <a:solidFill>
                  <a:schemeClr val="accent1"/>
                </a:solidFill>
                <a:latin typeface="+mj-lt"/>
              </a:rPr>
              <a:t> Leeds</a:t>
            </a:r>
          </a:p>
          <a:p>
            <a:pPr algn="ctr"/>
            <a:r>
              <a:rPr lang="en-US">
                <a:solidFill>
                  <a:schemeClr val="accent1"/>
                </a:solidFill>
                <a:latin typeface="+mj-lt"/>
              </a:rPr>
              <a:t>Ice Rink Manager</a:t>
            </a:r>
          </a:p>
          <a:p>
            <a:pPr algn="ctr"/>
            <a:r>
              <a:rPr lang="en-US" b="0">
                <a:solidFill>
                  <a:schemeClr val="accent1"/>
                </a:solidFill>
                <a:effectLst/>
                <a:latin typeface="+mj-lt"/>
              </a:rPr>
              <a:t>(530) 872-6393</a:t>
            </a:r>
            <a:r>
              <a:rPr lang="en-US">
                <a:solidFill>
                  <a:schemeClr val="accent1"/>
                </a:solidFill>
                <a:latin typeface="+mj-lt"/>
              </a:rPr>
              <a:t> </a:t>
            </a:r>
          </a:p>
          <a:p>
            <a:pPr algn="ctr"/>
            <a:r>
              <a:rPr lang="en-US">
                <a:solidFill>
                  <a:schemeClr val="accent1"/>
                </a:solidFill>
                <a:latin typeface="+mj-lt"/>
              </a:rPr>
              <a:t>ll</a:t>
            </a:r>
            <a:r>
              <a:rPr lang="en-US">
                <a:solidFill>
                  <a:schemeClr val="accent1"/>
                </a:solidFill>
                <a:effectLst/>
                <a:latin typeface="+mj-lt"/>
              </a:rPr>
              <a:t>eeds@paradiseprpd.com</a:t>
            </a:r>
          </a:p>
          <a:p>
            <a:endParaRPr lang="en-US"/>
          </a:p>
        </p:txBody>
      </p:sp>
      <p:pic>
        <p:nvPicPr>
          <p:cNvPr id="9" name="Picture 8" descr="Company name&#10;&#10;Description automatically generated with low confidence">
            <a:extLst>
              <a:ext uri="{FF2B5EF4-FFF2-40B4-BE49-F238E27FC236}">
                <a16:creationId xmlns:a16="http://schemas.microsoft.com/office/drawing/2014/main" id="{A6CC9B12-3087-4C98-BFB0-9455781F8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903" y="718737"/>
            <a:ext cx="3351618" cy="1639265"/>
          </a:xfrm>
          <a:prstGeom prst="rect">
            <a:avLst/>
          </a:prstGeom>
        </p:spPr>
      </p:pic>
      <p:pic>
        <p:nvPicPr>
          <p:cNvPr id="2" name="Picture 1">
            <a:extLst>
              <a:ext uri="{FF2B5EF4-FFF2-40B4-BE49-F238E27FC236}">
                <a16:creationId xmlns:a16="http://schemas.microsoft.com/office/drawing/2014/main" id="{AA29149D-4A78-4523-B197-AB93499F9FCC}"/>
              </a:ext>
            </a:extLst>
          </p:cNvPr>
          <p:cNvPicPr>
            <a:picLocks noChangeAspect="1"/>
          </p:cNvPicPr>
          <p:nvPr/>
        </p:nvPicPr>
        <p:blipFill>
          <a:blip r:embed="rId5"/>
          <a:stretch>
            <a:fillRect/>
          </a:stretch>
        </p:blipFill>
        <p:spPr>
          <a:xfrm>
            <a:off x="2168458" y="669264"/>
            <a:ext cx="1670449" cy="16887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4" descr="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0" name="AutoShape 6" descr="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4" name="AutoShape 10" descr="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6" name="AutoShape 12" descr="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8" name="AutoShape 14" descr="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00" name="AutoShape 16" descr="Image result for images lighthouse park long bea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F953201B-E39A-457B-9532-5961A7723B0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50" t="8483" r="9375" b="13435"/>
          <a:stretch/>
        </p:blipFill>
        <p:spPr bwMode="auto">
          <a:xfrm>
            <a:off x="6105023" y="1662254"/>
            <a:ext cx="2765095" cy="19191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Title 13">
            <a:extLst>
              <a:ext uri="{FF2B5EF4-FFF2-40B4-BE49-F238E27FC236}">
                <a16:creationId xmlns:a16="http://schemas.microsoft.com/office/drawing/2014/main" id="{9F945729-0F51-4E45-817F-3ED7F9285D02}"/>
              </a:ext>
            </a:extLst>
          </p:cNvPr>
          <p:cNvSpPr>
            <a:spLocks noGrp="1"/>
          </p:cNvSpPr>
          <p:nvPr>
            <p:ph type="title"/>
          </p:nvPr>
        </p:nvSpPr>
        <p:spPr>
          <a:xfrm>
            <a:off x="1676400" y="125171"/>
            <a:ext cx="7467600" cy="838200"/>
          </a:xfrm>
        </p:spPr>
        <p:txBody>
          <a:bodyPr>
            <a:noAutofit/>
          </a:bodyPr>
          <a:lstStyle/>
          <a:p>
            <a:pPr algn="ctr"/>
            <a:r>
              <a:rPr lang="en-US" sz="2800" b="1">
                <a:solidFill>
                  <a:schemeClr val="accent1"/>
                </a:solidFill>
                <a:latin typeface="Berlin Sans FB Demi" panose="020E0802020502020306" pitchFamily="34" charset="0"/>
              </a:rPr>
              <a:t>EVENT PROFILE    </a:t>
            </a:r>
            <a:br>
              <a:rPr lang="en-US" sz="2800" b="1">
                <a:solidFill>
                  <a:schemeClr val="accent1"/>
                </a:solidFill>
                <a:latin typeface="Berlin Sans FB Demi" panose="020E0802020502020306" pitchFamily="34" charset="0"/>
              </a:rPr>
            </a:br>
            <a:r>
              <a:rPr lang="en-US" sz="2800" b="1">
                <a:solidFill>
                  <a:schemeClr val="accent1"/>
                </a:solidFill>
                <a:latin typeface="Berlin Sans FB Demi" panose="020E0802020502020306" pitchFamily="34" charset="0"/>
              </a:rPr>
              <a:t>2021-22 Paradise on Ice - Winter Wonderland</a:t>
            </a:r>
            <a:endParaRPr lang="en-US" sz="2000"/>
          </a:p>
        </p:txBody>
      </p:sp>
      <p:pic>
        <p:nvPicPr>
          <p:cNvPr id="12" name="Picture 11" descr="Logo, company name&#10;&#10;Description automatically generated">
            <a:extLst>
              <a:ext uri="{FF2B5EF4-FFF2-40B4-BE49-F238E27FC236}">
                <a16:creationId xmlns:a16="http://schemas.microsoft.com/office/drawing/2014/main" id="{B1C04E94-D18B-4BE0-B7D2-A31D3A0AD1E6}"/>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91885" y="30280"/>
            <a:ext cx="1584515" cy="1065742"/>
          </a:xfrm>
          <a:prstGeom prst="rect">
            <a:avLst/>
          </a:prstGeom>
        </p:spPr>
      </p:pic>
      <p:sp>
        <p:nvSpPr>
          <p:cNvPr id="3" name="Content Placeholder 2">
            <a:extLst>
              <a:ext uri="{FF2B5EF4-FFF2-40B4-BE49-F238E27FC236}">
                <a16:creationId xmlns:a16="http://schemas.microsoft.com/office/drawing/2014/main" id="{D0C82D90-EC04-4829-A56A-E8FB1606D7C9}"/>
              </a:ext>
            </a:extLst>
          </p:cNvPr>
          <p:cNvSpPr>
            <a:spLocks noGrp="1"/>
          </p:cNvSpPr>
          <p:nvPr>
            <p:ph idx="1"/>
          </p:nvPr>
        </p:nvSpPr>
        <p:spPr>
          <a:xfrm>
            <a:off x="460375" y="1058262"/>
            <a:ext cx="8304363" cy="6097058"/>
          </a:xfrm>
        </p:spPr>
        <p:txBody>
          <a:bodyPr vert="horz" lIns="91440" tIns="45720" rIns="91440" bIns="45720" anchor="t">
            <a:noAutofit/>
          </a:bodyPr>
          <a:lstStyle/>
          <a:p>
            <a:pPr marL="0" indent="0">
              <a:buNone/>
            </a:pPr>
            <a:r>
              <a:rPr lang="en-US" sz="2400" kern="1400">
                <a:solidFill>
                  <a:schemeClr val="accent1"/>
                </a:solidFill>
                <a:latin typeface="Calibri" panose="020F0502020204030204" pitchFamily="34" charset="0"/>
                <a:cs typeface="Calibri" panose="020F0502020204030204" pitchFamily="34" charset="0"/>
              </a:rPr>
              <a:t>We transform the Terry Ashe Recreation Center into a Winter Wonderland: </a:t>
            </a:r>
          </a:p>
          <a:p>
            <a:pPr marL="0" indent="0">
              <a:buNone/>
            </a:pPr>
            <a:endParaRPr lang="en-US" sz="2400" kern="1400">
              <a:solidFill>
                <a:schemeClr val="accent1"/>
              </a:solidFill>
              <a:latin typeface="Calibri" panose="020F0502020204030204" pitchFamily="34" charset="0"/>
              <a:cs typeface="Calibri" panose="020F0502020204030204" pitchFamily="34" charset="0"/>
            </a:endParaRPr>
          </a:p>
          <a:p>
            <a:r>
              <a:rPr lang="en-US" sz="2400" kern="1400">
                <a:solidFill>
                  <a:schemeClr val="accent1"/>
                </a:solidFill>
                <a:latin typeface="Calibri"/>
                <a:cs typeface="Calibri"/>
              </a:rPr>
              <a:t>A Paradise tradition now in its 9th season!</a:t>
            </a:r>
          </a:p>
          <a:p>
            <a:r>
              <a:rPr lang="en-US" sz="2400" kern="1400">
                <a:solidFill>
                  <a:schemeClr val="accent1"/>
                </a:solidFill>
                <a:latin typeface="Calibri"/>
                <a:cs typeface="Calibri"/>
              </a:rPr>
              <a:t>7-week holiday season  </a:t>
            </a:r>
          </a:p>
          <a:p>
            <a:r>
              <a:rPr lang="en-US" sz="2400" kern="1400">
                <a:solidFill>
                  <a:schemeClr val="accent1"/>
                </a:solidFill>
                <a:latin typeface="Calibri"/>
                <a:cs typeface="Calibri"/>
              </a:rPr>
              <a:t>Festive décor</a:t>
            </a:r>
          </a:p>
          <a:p>
            <a:r>
              <a:rPr lang="en-US" sz="2400" kern="1400">
                <a:solidFill>
                  <a:schemeClr val="accent1"/>
                </a:solidFill>
                <a:latin typeface="Calibri"/>
                <a:cs typeface="Calibri"/>
              </a:rPr>
              <a:t>Appeals to all ages in a family friendly atmosphere </a:t>
            </a:r>
          </a:p>
          <a:p>
            <a:r>
              <a:rPr lang="en-US" sz="2400" kern="1400">
                <a:solidFill>
                  <a:schemeClr val="accent1"/>
                </a:solidFill>
                <a:latin typeface="Calibri"/>
                <a:cs typeface="Calibri"/>
              </a:rPr>
              <a:t>4,000 sq. ft outdoor ice rink </a:t>
            </a:r>
          </a:p>
          <a:p>
            <a:r>
              <a:rPr lang="en-US" sz="2400" kern="1400">
                <a:solidFill>
                  <a:schemeClr val="accent1"/>
                </a:solidFill>
                <a:latin typeface="Calibri"/>
                <a:cs typeface="Calibri"/>
              </a:rPr>
              <a:t>A complete experience: all that guests need to enjoy skating.  </a:t>
            </a:r>
          </a:p>
          <a:p>
            <a:r>
              <a:rPr lang="en-US" sz="2400" kern="1400">
                <a:solidFill>
                  <a:schemeClr val="accent1"/>
                </a:solidFill>
                <a:latin typeface="Calibri"/>
                <a:cs typeface="Calibri"/>
              </a:rPr>
              <a:t>Comprehensive list of events beyond skating:  art, music, food </a:t>
            </a:r>
          </a:p>
          <a:p>
            <a:r>
              <a:rPr lang="en-US" sz="2400" kern="1400">
                <a:solidFill>
                  <a:schemeClr val="accent1"/>
                </a:solidFill>
                <a:latin typeface="Calibri" panose="020F0502020204030204" pitchFamily="34" charset="0"/>
                <a:cs typeface="Calibri" panose="020F0502020204030204" pitchFamily="34" charset="0"/>
              </a:rPr>
              <a:t>Enough fun and merriment to create memories for our entire community.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FE03-B18B-4895-9CEF-E54644F18227}"/>
              </a:ext>
            </a:extLst>
          </p:cNvPr>
          <p:cNvSpPr>
            <a:spLocks noGrp="1"/>
          </p:cNvSpPr>
          <p:nvPr>
            <p:ph type="title"/>
          </p:nvPr>
        </p:nvSpPr>
        <p:spPr>
          <a:xfrm>
            <a:off x="533400" y="1790723"/>
            <a:ext cx="8229600" cy="1143000"/>
          </a:xfrm>
        </p:spPr>
        <p:txBody>
          <a:bodyPr>
            <a:noAutofit/>
          </a:bodyPr>
          <a:lstStyle/>
          <a:p>
            <a:br>
              <a:rPr lang="en-US" sz="3600" kern="1400">
                <a:solidFill>
                  <a:schemeClr val="accent1"/>
                </a:solidFill>
                <a:latin typeface="Gill Sans MT" panose="020B0502020104020203" pitchFamily="34" charset="0"/>
              </a:rPr>
            </a:br>
            <a:endParaRPr lang="en-US" sz="3200"/>
          </a:p>
        </p:txBody>
      </p:sp>
      <p:sp>
        <p:nvSpPr>
          <p:cNvPr id="3" name="Content Placeholder 2">
            <a:extLst>
              <a:ext uri="{FF2B5EF4-FFF2-40B4-BE49-F238E27FC236}">
                <a16:creationId xmlns:a16="http://schemas.microsoft.com/office/drawing/2014/main" id="{A408CBE1-FC34-42B9-B50F-4AF3E985497B}"/>
              </a:ext>
            </a:extLst>
          </p:cNvPr>
          <p:cNvSpPr>
            <a:spLocks noGrp="1"/>
          </p:cNvSpPr>
          <p:nvPr>
            <p:ph idx="1"/>
          </p:nvPr>
        </p:nvSpPr>
        <p:spPr>
          <a:xfrm>
            <a:off x="457200" y="609600"/>
            <a:ext cx="8229600" cy="5715000"/>
          </a:xfrm>
        </p:spPr>
        <p:txBody>
          <a:bodyPr vert="horz" lIns="91440" tIns="45720" rIns="91440" bIns="45720" anchor="t">
            <a:normAutofit/>
          </a:bodyPr>
          <a:lstStyle/>
          <a:p>
            <a:pPr marL="0" indent="0" algn="ctr">
              <a:buNone/>
            </a:pPr>
            <a:r>
              <a:rPr lang="en-US" sz="3600" kern="1400">
                <a:solidFill>
                  <a:schemeClr val="accent1"/>
                </a:solidFill>
                <a:latin typeface="Gill Sans MT"/>
              </a:rPr>
              <a:t>Your sponsorship supports Paradise and ensures that we maintain this tradition and source of pride for our community.</a:t>
            </a:r>
            <a:endParaRPr lang="en-US" sz="3200">
              <a:solidFill>
                <a:schemeClr val="accent1"/>
              </a:solidFill>
              <a:latin typeface="Gill Sans MT"/>
            </a:endParaRPr>
          </a:p>
        </p:txBody>
      </p:sp>
      <p:pic>
        <p:nvPicPr>
          <p:cNvPr id="4" name="Picture 3">
            <a:extLst>
              <a:ext uri="{FF2B5EF4-FFF2-40B4-BE49-F238E27FC236}">
                <a16:creationId xmlns:a16="http://schemas.microsoft.com/office/drawing/2014/main" id="{1FC9639F-B2A3-411C-B9FD-C81579B2F567}"/>
              </a:ext>
            </a:extLst>
          </p:cNvPr>
          <p:cNvPicPr>
            <a:picLocks noChangeAspect="1"/>
          </p:cNvPicPr>
          <p:nvPr/>
        </p:nvPicPr>
        <p:blipFill>
          <a:blip r:embed="rId2"/>
          <a:stretch>
            <a:fillRect/>
          </a:stretch>
        </p:blipFill>
        <p:spPr>
          <a:xfrm>
            <a:off x="2895011" y="2540305"/>
            <a:ext cx="3296597" cy="230364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6" name="Picture 5" descr="A picture containing tree, outdoor, people, sport&#10;&#10;Description automatically generated">
            <a:extLst>
              <a:ext uri="{FF2B5EF4-FFF2-40B4-BE49-F238E27FC236}">
                <a16:creationId xmlns:a16="http://schemas.microsoft.com/office/drawing/2014/main" id="{7D5D1CAF-1212-4EC8-A602-24518E64F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0" y="4450533"/>
            <a:ext cx="2660712" cy="1995535"/>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Picture 7" descr="A picture containing text, tree, outdoor&#10;&#10;Description automatically generated">
            <a:extLst>
              <a:ext uri="{FF2B5EF4-FFF2-40B4-BE49-F238E27FC236}">
                <a16:creationId xmlns:a16="http://schemas.microsoft.com/office/drawing/2014/main" id="{34A90415-AD99-400E-BBC3-2D0D6C83B551}"/>
              </a:ext>
            </a:extLst>
          </p:cNvPr>
          <p:cNvPicPr>
            <a:picLocks noChangeAspect="1"/>
          </p:cNvPicPr>
          <p:nvPr/>
        </p:nvPicPr>
        <p:blipFill rotWithShape="1">
          <a:blip r:embed="rId4">
            <a:extLst>
              <a:ext uri="{28A0092B-C50C-407E-A947-70E740481C1C}">
                <a14:useLocalDpi xmlns:a14="http://schemas.microsoft.com/office/drawing/2010/main" val="0"/>
              </a:ext>
            </a:extLst>
          </a:blip>
          <a:srcRect l="9493" r="35378"/>
          <a:stretch/>
        </p:blipFill>
        <p:spPr>
          <a:xfrm rot="5400000">
            <a:off x="6694135" y="4090876"/>
            <a:ext cx="1995534" cy="2714849"/>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7791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2"/>
          </p:nvPr>
        </p:nvSpPr>
        <p:spPr>
          <a:xfrm>
            <a:off x="155576" y="1114425"/>
            <a:ext cx="4839225" cy="5388750"/>
          </a:xfrm>
        </p:spPr>
        <p:txBody>
          <a:bodyPr>
            <a:noAutofit/>
          </a:bodyPr>
          <a:lstStyle/>
          <a:p>
            <a:pPr marL="0" indent="0">
              <a:buNone/>
            </a:pPr>
            <a:endParaRPr lang="en-US" sz="2400">
              <a:solidFill>
                <a:schemeClr val="accent1"/>
              </a:solidFill>
              <a:latin typeface="+mj-lt"/>
            </a:endParaRPr>
          </a:p>
          <a:p>
            <a:r>
              <a:rPr lang="en-US" sz="2400">
                <a:solidFill>
                  <a:schemeClr val="accent1"/>
                </a:solidFill>
                <a:latin typeface="+mj-lt"/>
              </a:rPr>
              <a:t>A Paradise Tradition that brings the region together during the heart of the holiday season.</a:t>
            </a:r>
          </a:p>
          <a:p>
            <a:r>
              <a:rPr lang="en-US" sz="2400">
                <a:solidFill>
                  <a:schemeClr val="accent1"/>
                </a:solidFill>
                <a:latin typeface="+mj-lt"/>
              </a:rPr>
              <a:t>The 9-week event attracts people from throughout Northern California.  </a:t>
            </a:r>
          </a:p>
          <a:p>
            <a:r>
              <a:rPr lang="en-US" sz="2400">
                <a:solidFill>
                  <a:schemeClr val="accent1"/>
                </a:solidFill>
                <a:latin typeface="+mj-lt"/>
              </a:rPr>
              <a:t>Sponsorship provides a perfect opportunity to showcase your business’s distinctive branding, marketing, and gratitude for new and active customers and demonstration of support for Paradise, CA. </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0884" r="26596" b="13232"/>
          <a:stretch/>
        </p:blipFill>
        <p:spPr>
          <a:xfrm>
            <a:off x="4994801" y="1213663"/>
            <a:ext cx="3993623" cy="4948362"/>
          </a:xfrm>
          <a:prstGeom prst="rect">
            <a:avLst/>
          </a:prstGeom>
          <a:ln w="57150">
            <a:solidFill>
              <a:schemeClr val="tx2"/>
            </a:solidFill>
          </a:ln>
        </p:spPr>
      </p:pic>
      <p:sp>
        <p:nvSpPr>
          <p:cNvPr id="5124" name="AutoShape 4" descr="Image result for PHOTO OF motorhome festiv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Image result for PHOTO OF motorhome festiv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8" name="AutoShape 8" descr="Image result for PHOTO OF motorhome festiv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30" name="AutoShape 10" descr="Image result for PHOTO OF motorhome festiv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7645710-7BCE-4270-84BD-05606B97BD99}"/>
              </a:ext>
            </a:extLst>
          </p:cNvPr>
          <p:cNvSpPr>
            <a:spLocks noGrp="1"/>
          </p:cNvSpPr>
          <p:nvPr>
            <p:ph type="title"/>
          </p:nvPr>
        </p:nvSpPr>
        <p:spPr>
          <a:xfrm>
            <a:off x="457200" y="307201"/>
            <a:ext cx="8229600" cy="988199"/>
          </a:xfrm>
        </p:spPr>
        <p:txBody>
          <a:bodyPr>
            <a:normAutofit/>
          </a:bodyPr>
          <a:lstStyle/>
          <a:p>
            <a:r>
              <a:rPr lang="en-US" sz="4400">
                <a:latin typeface="Berlin Sans FB" panose="020E0602020502020306" pitchFamily="34" charset="0"/>
              </a:rPr>
              <a:t>EVENT</a:t>
            </a:r>
            <a:r>
              <a:rPr lang="en-US" sz="4400" baseline="0">
                <a:latin typeface="Berlin Sans FB" panose="020E0602020502020306" pitchFamily="34" charset="0"/>
              </a:rPr>
              <a:t> </a:t>
            </a:r>
            <a:r>
              <a:rPr lang="en-US" sz="4400">
                <a:latin typeface="Berlin Sans FB" panose="020E0602020502020306" pitchFamily="34" charset="0"/>
              </a:rPr>
              <a:t>AUDIENCE</a:t>
            </a:r>
          </a:p>
        </p:txBody>
      </p:sp>
    </p:spTree>
    <p:extLst>
      <p:ext uri="{BB962C8B-B14F-4D97-AF65-F5344CB8AC3E}">
        <p14:creationId xmlns:p14="http://schemas.microsoft.com/office/powerpoint/2010/main" val="1183332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2"/>
          </p:nvPr>
        </p:nvSpPr>
        <p:spPr>
          <a:xfrm>
            <a:off x="155575" y="1114425"/>
            <a:ext cx="8832850" cy="848243"/>
          </a:xfrm>
        </p:spPr>
        <p:txBody>
          <a:bodyPr>
            <a:normAutofit fontScale="92500" lnSpcReduction="10000"/>
          </a:bodyPr>
          <a:lstStyle/>
          <a:p>
            <a:pPr marL="0" indent="0" algn="ctr">
              <a:buNone/>
            </a:pPr>
            <a:r>
              <a:rPr lang="en-US" sz="2800">
                <a:solidFill>
                  <a:schemeClr val="accent1"/>
                </a:solidFill>
                <a:latin typeface="+mj-lt"/>
              </a:rPr>
              <a:t>Thousands of fun-loving guests support Paradise!  </a:t>
            </a:r>
          </a:p>
          <a:p>
            <a:pPr marL="0" indent="0" algn="ctr">
              <a:buNone/>
            </a:pPr>
            <a:r>
              <a:rPr lang="en-US" sz="2800">
                <a:solidFill>
                  <a:schemeClr val="accent1"/>
                </a:solidFill>
                <a:latin typeface="+mj-lt"/>
              </a:rPr>
              <a:t>Let’s get to know them!</a:t>
            </a:r>
          </a:p>
        </p:txBody>
      </p:sp>
      <p:sp>
        <p:nvSpPr>
          <p:cNvPr id="5124" name="AutoShape 4" descr="Image result for PHOTO OF motorhome festiv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Image result for PHOTO OF motorhome festiv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8" name="AutoShape 8" descr="Image result for PHOTO OF motorhome festiv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30" name="AutoShape 10" descr="Image result for PHOTO OF motorhome festiv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8">
            <a:extLst>
              <a:ext uri="{FF2B5EF4-FFF2-40B4-BE49-F238E27FC236}">
                <a16:creationId xmlns:a16="http://schemas.microsoft.com/office/drawing/2014/main" id="{756B6B48-45BB-4C82-A98D-09A8003FF15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59" r="12198"/>
          <a:stretch/>
        </p:blipFill>
        <p:spPr bwMode="auto">
          <a:xfrm>
            <a:off x="4204093" y="3702170"/>
            <a:ext cx="4784632" cy="2821956"/>
          </a:xfrm>
          <a:prstGeom prst="rect">
            <a:avLst/>
          </a:prstGeom>
          <a:noFill/>
          <a:ln w="19050">
            <a:solidFill>
              <a:schemeClr val="accent1"/>
            </a:solidFill>
          </a:ln>
        </p:spPr>
      </p:pic>
      <p:sp>
        <p:nvSpPr>
          <p:cNvPr id="16" name="TextBox 15">
            <a:extLst>
              <a:ext uri="{FF2B5EF4-FFF2-40B4-BE49-F238E27FC236}">
                <a16:creationId xmlns:a16="http://schemas.microsoft.com/office/drawing/2014/main" id="{2DABC264-598A-4B54-9C12-947B81C7988D}"/>
              </a:ext>
            </a:extLst>
          </p:cNvPr>
          <p:cNvSpPr txBox="1"/>
          <p:nvPr/>
        </p:nvSpPr>
        <p:spPr>
          <a:xfrm>
            <a:off x="1447800" y="835581"/>
            <a:ext cx="5694051" cy="646331"/>
          </a:xfrm>
          <a:prstGeom prst="rect">
            <a:avLst/>
          </a:prstGeom>
          <a:noFill/>
        </p:spPr>
        <p:txBody>
          <a:bodyPr wrap="square">
            <a:spAutoFit/>
          </a:bodyPr>
          <a:lstStyle/>
          <a:p>
            <a:br>
              <a:rPr lang="en-US" sz="1800" b="1">
                <a:solidFill>
                  <a:schemeClr val="accent1"/>
                </a:solidFill>
                <a:latin typeface="Berlin Sans FB Demi" panose="020E0802020502020306" pitchFamily="34" charset="0"/>
              </a:rPr>
            </a:br>
            <a:endParaRPr lang="en-US"/>
          </a:p>
        </p:txBody>
      </p:sp>
      <p:sp>
        <p:nvSpPr>
          <p:cNvPr id="2" name="Title 1">
            <a:extLst>
              <a:ext uri="{FF2B5EF4-FFF2-40B4-BE49-F238E27FC236}">
                <a16:creationId xmlns:a16="http://schemas.microsoft.com/office/drawing/2014/main" id="{67645710-7BCE-4270-84BD-05606B97BD99}"/>
              </a:ext>
            </a:extLst>
          </p:cNvPr>
          <p:cNvSpPr>
            <a:spLocks noGrp="1"/>
          </p:cNvSpPr>
          <p:nvPr>
            <p:ph type="title"/>
          </p:nvPr>
        </p:nvSpPr>
        <p:spPr>
          <a:xfrm>
            <a:off x="457200" y="354825"/>
            <a:ext cx="8229600" cy="759599"/>
          </a:xfrm>
        </p:spPr>
        <p:txBody>
          <a:bodyPr>
            <a:normAutofit/>
          </a:bodyPr>
          <a:lstStyle/>
          <a:p>
            <a:r>
              <a:rPr lang="en-US" sz="4400">
                <a:latin typeface="Berlin Sans FB" panose="020E0602020502020306" pitchFamily="34" charset="0"/>
              </a:rPr>
              <a:t>AUDIENCE DEMOGRAPHICS</a:t>
            </a:r>
          </a:p>
        </p:txBody>
      </p:sp>
      <p:graphicFrame>
        <p:nvGraphicFramePr>
          <p:cNvPr id="13" name="Chart 12">
            <a:extLst>
              <a:ext uri="{FF2B5EF4-FFF2-40B4-BE49-F238E27FC236}">
                <a16:creationId xmlns:a16="http://schemas.microsoft.com/office/drawing/2014/main" id="{E45474B0-9AAA-49EA-9AB4-4FD2B56A48D1}"/>
              </a:ext>
            </a:extLst>
          </p:cNvPr>
          <p:cNvGraphicFramePr>
            <a:graphicFrameLocks/>
          </p:cNvGraphicFramePr>
          <p:nvPr>
            <p:extLst>
              <p:ext uri="{D42A27DB-BD31-4B8C-83A1-F6EECF244321}">
                <p14:modId xmlns:p14="http://schemas.microsoft.com/office/powerpoint/2010/main" val="3420401879"/>
              </p:ext>
            </p:extLst>
          </p:nvPr>
        </p:nvGraphicFramePr>
        <p:xfrm>
          <a:off x="0" y="1828800"/>
          <a:ext cx="3969233" cy="25450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34A622E1-5FF8-4ABC-9622-D28B34D1BC57}"/>
              </a:ext>
            </a:extLst>
          </p:cNvPr>
          <p:cNvGraphicFramePr>
            <a:graphicFrameLocks/>
          </p:cNvGraphicFramePr>
          <p:nvPr>
            <p:extLst>
              <p:ext uri="{D42A27DB-BD31-4B8C-83A1-F6EECF244321}">
                <p14:modId xmlns:p14="http://schemas.microsoft.com/office/powerpoint/2010/main" val="2996869029"/>
              </p:ext>
            </p:extLst>
          </p:nvPr>
        </p:nvGraphicFramePr>
        <p:xfrm>
          <a:off x="0" y="4274842"/>
          <a:ext cx="3857718" cy="2545058"/>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cx1="http://schemas.microsoft.com/office/drawing/2015/9/8/chartex">
        <mc:Choice Requires="cx1">
          <p:graphicFrame>
            <p:nvGraphicFramePr>
              <p:cNvPr id="15" name="Chart 14">
                <a:extLst>
                  <a:ext uri="{FF2B5EF4-FFF2-40B4-BE49-F238E27FC236}">
                    <a16:creationId xmlns:a16="http://schemas.microsoft.com/office/drawing/2014/main" id="{28A29C5B-39CE-4EA9-81E5-1667314686FF}"/>
                  </a:ext>
                </a:extLst>
              </p:cNvPr>
              <p:cNvGraphicFramePr/>
              <p:nvPr>
                <p:extLst>
                  <p:ext uri="{D42A27DB-BD31-4B8C-83A1-F6EECF244321}">
                    <p14:modId xmlns:p14="http://schemas.microsoft.com/office/powerpoint/2010/main" val="76625861"/>
                  </p:ext>
                </p:extLst>
              </p:nvPr>
            </p:nvGraphicFramePr>
            <p:xfrm>
              <a:off x="4848224" y="2209800"/>
              <a:ext cx="4067176" cy="1002744"/>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5" name="Chart 14">
                <a:extLst>
                  <a:ext uri="{FF2B5EF4-FFF2-40B4-BE49-F238E27FC236}">
                    <a16:creationId xmlns:a16="http://schemas.microsoft.com/office/drawing/2014/main" id="{28A29C5B-39CE-4EA9-81E5-1667314686FF}"/>
                  </a:ext>
                </a:extLst>
              </p:cNvPr>
              <p:cNvPicPr>
                <a:picLocks noGrp="1" noRot="1" noChangeAspect="1" noMove="1" noResize="1" noEditPoints="1" noAdjustHandles="1" noChangeArrowheads="1" noChangeShapeType="1"/>
              </p:cNvPicPr>
              <p:nvPr/>
            </p:nvPicPr>
            <p:blipFill>
              <a:blip r:embed="rId6"/>
              <a:stretch>
                <a:fillRect/>
              </a:stretch>
            </p:blipFill>
            <p:spPr>
              <a:xfrm>
                <a:off x="4848224" y="2209800"/>
                <a:ext cx="4067176" cy="1002744"/>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077200" cy="5334000"/>
          </a:xfrm>
        </p:spPr>
        <p:txBody>
          <a:bodyPr>
            <a:noAutofit/>
          </a:bodyPr>
          <a:lstStyle/>
          <a:p>
            <a:pPr marL="0" indent="0">
              <a:buNone/>
            </a:pPr>
            <a:r>
              <a:rPr lang="en-US" sz="2000">
                <a:solidFill>
                  <a:schemeClr val="accent1"/>
                </a:solidFill>
                <a:latin typeface="+mj-lt"/>
              </a:rPr>
              <a:t>The Paradise Ice Rink is a local tradition that generates media coverage on a regular basis.  We have a concerted media efforts that includes: </a:t>
            </a:r>
          </a:p>
          <a:p>
            <a:pPr>
              <a:spcBef>
                <a:spcPts val="1200"/>
              </a:spcBef>
            </a:pPr>
            <a:r>
              <a:rPr lang="en-US" sz="2000" b="1">
                <a:solidFill>
                  <a:schemeClr val="accent1"/>
                </a:solidFill>
                <a:latin typeface="+mj-lt"/>
              </a:rPr>
              <a:t>TELEVISION/RADIO </a:t>
            </a:r>
            <a:r>
              <a:rPr lang="en-US" sz="2000">
                <a:solidFill>
                  <a:schemeClr val="accent1"/>
                </a:solidFill>
                <a:latin typeface="+mj-lt"/>
              </a:rPr>
              <a:t>- Local &amp; regional stations</a:t>
            </a:r>
          </a:p>
          <a:p>
            <a:pPr>
              <a:spcBef>
                <a:spcPts val="1200"/>
              </a:spcBef>
            </a:pPr>
            <a:r>
              <a:rPr lang="en-US" sz="2000" b="1">
                <a:solidFill>
                  <a:schemeClr val="accent1"/>
                </a:solidFill>
                <a:latin typeface="+mj-lt"/>
              </a:rPr>
              <a:t>PRINT</a:t>
            </a:r>
            <a:r>
              <a:rPr lang="en-US" sz="2000">
                <a:solidFill>
                  <a:schemeClr val="accent1"/>
                </a:solidFill>
                <a:latin typeface="+mj-lt"/>
              </a:rPr>
              <a:t> - Regional and local newspapers &amp; magazines</a:t>
            </a:r>
          </a:p>
          <a:p>
            <a:pPr>
              <a:spcBef>
                <a:spcPts val="1200"/>
              </a:spcBef>
            </a:pPr>
            <a:r>
              <a:rPr lang="en-US" sz="2000" b="1">
                <a:solidFill>
                  <a:schemeClr val="accent1"/>
                </a:solidFill>
                <a:latin typeface="+mj-lt"/>
              </a:rPr>
              <a:t>SOCIAL MEDIA </a:t>
            </a:r>
            <a:r>
              <a:rPr lang="en-US" sz="2000">
                <a:solidFill>
                  <a:schemeClr val="accent1"/>
                </a:solidFill>
                <a:latin typeface="+mj-lt"/>
              </a:rPr>
              <a:t>- Facebook and Instagram posts with photos and videos (visitor generated content too!).  </a:t>
            </a:r>
          </a:p>
          <a:p>
            <a:pPr>
              <a:spcBef>
                <a:spcPts val="1200"/>
              </a:spcBef>
            </a:pPr>
            <a:r>
              <a:rPr lang="en-US" sz="2000" b="1">
                <a:solidFill>
                  <a:schemeClr val="accent1"/>
                </a:solidFill>
                <a:latin typeface="+mj-lt"/>
              </a:rPr>
              <a:t>EMAIL</a:t>
            </a:r>
            <a:r>
              <a:rPr lang="en-US" sz="2000">
                <a:solidFill>
                  <a:schemeClr val="accent1"/>
                </a:solidFill>
                <a:latin typeface="+mj-lt"/>
              </a:rPr>
              <a:t> - Customized email promotions  </a:t>
            </a:r>
          </a:p>
          <a:p>
            <a:pPr>
              <a:spcBef>
                <a:spcPts val="1200"/>
              </a:spcBef>
            </a:pPr>
            <a:r>
              <a:rPr lang="en-US" sz="2000" b="1">
                <a:solidFill>
                  <a:schemeClr val="accent1"/>
                </a:solidFill>
                <a:latin typeface="+mj-lt"/>
              </a:rPr>
              <a:t>Electronic Sign </a:t>
            </a:r>
            <a:r>
              <a:rPr lang="en-US" sz="2000">
                <a:solidFill>
                  <a:schemeClr val="accent1"/>
                </a:solidFill>
                <a:latin typeface="+mj-lt"/>
              </a:rPr>
              <a:t>– At event location</a:t>
            </a:r>
            <a:endParaRPr lang="en-US" sz="2000" b="1">
              <a:solidFill>
                <a:schemeClr val="accent1"/>
              </a:solidFill>
              <a:latin typeface="+mj-lt"/>
            </a:endParaRPr>
          </a:p>
          <a:p>
            <a:pPr>
              <a:spcBef>
                <a:spcPts val="1200"/>
              </a:spcBef>
            </a:pPr>
            <a:r>
              <a:rPr lang="en-US" sz="2000" b="1">
                <a:solidFill>
                  <a:schemeClr val="accent1"/>
                </a:solidFill>
                <a:latin typeface="+mj-lt"/>
              </a:rPr>
              <a:t>GRASS ROOTS </a:t>
            </a:r>
            <a:r>
              <a:rPr lang="en-US" sz="2000">
                <a:solidFill>
                  <a:schemeClr val="accent1"/>
                </a:solidFill>
                <a:latin typeface="+mj-lt"/>
              </a:rPr>
              <a:t>- Up to 5,000 flyers, 200 posters, 25 banners &amp; 50 yard signs will be distributed to Butte County businesses, shops, local events, streets and banner locations</a:t>
            </a:r>
          </a:p>
          <a:p>
            <a:pPr>
              <a:spcBef>
                <a:spcPts val="1200"/>
              </a:spcBef>
            </a:pPr>
            <a:r>
              <a:rPr lang="en-US" sz="2000" b="1">
                <a:solidFill>
                  <a:schemeClr val="accent1"/>
                </a:solidFill>
                <a:latin typeface="+mj-lt"/>
              </a:rPr>
              <a:t>EVENT CALENDARS </a:t>
            </a:r>
            <a:r>
              <a:rPr lang="en-US" sz="2000">
                <a:solidFill>
                  <a:schemeClr val="accent1"/>
                </a:solidFill>
                <a:latin typeface="+mj-lt"/>
              </a:rPr>
              <a:t>- Event calendar listing in Regional calendars</a:t>
            </a:r>
          </a:p>
        </p:txBody>
      </p:sp>
      <p:sp>
        <p:nvSpPr>
          <p:cNvPr id="2" name="Title 1">
            <a:extLst>
              <a:ext uri="{FF2B5EF4-FFF2-40B4-BE49-F238E27FC236}">
                <a16:creationId xmlns:a16="http://schemas.microsoft.com/office/drawing/2014/main" id="{EC3C6F3A-2651-4DBB-B694-C6FB2AF95B3D}"/>
              </a:ext>
            </a:extLst>
          </p:cNvPr>
          <p:cNvSpPr>
            <a:spLocks noGrp="1"/>
          </p:cNvSpPr>
          <p:nvPr>
            <p:ph type="title"/>
          </p:nvPr>
        </p:nvSpPr>
        <p:spPr>
          <a:xfrm>
            <a:off x="457200" y="475488"/>
            <a:ext cx="8229600" cy="591312"/>
          </a:xfrm>
        </p:spPr>
        <p:txBody>
          <a:bodyPr/>
          <a:lstStyle/>
          <a:p>
            <a:pPr rtl="0" eaLnBrk="1" latinLnBrk="0" hangingPunct="1"/>
            <a:r>
              <a:rPr lang="en-US" sz="2400" b="1" kern="1200">
                <a:solidFill>
                  <a:srgbClr val="0F6FC6"/>
                </a:solidFill>
                <a:effectLst/>
                <a:latin typeface="Berlin Sans FB Demi" panose="020E0802020502020306" pitchFamily="34" charset="0"/>
                <a:ea typeface="+mn-ea"/>
                <a:cs typeface="+mn-cs"/>
              </a:rPr>
              <a:t>EVENT PROMOTIONS &amp; MEDIA PROMOTION</a:t>
            </a:r>
            <a:endParaRPr lang="en-US">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451" y="923407"/>
            <a:ext cx="8341641" cy="5526298"/>
          </a:xfrm>
        </p:spPr>
        <p:txBody>
          <a:bodyPr vert="horz" lIns="91440" tIns="45720" rIns="91440" bIns="45720" anchor="t">
            <a:noAutofit/>
          </a:bodyPr>
          <a:lstStyle/>
          <a:p>
            <a:r>
              <a:rPr lang="en-US" sz="2400" dirty="0">
                <a:solidFill>
                  <a:schemeClr val="accent1"/>
                </a:solidFill>
                <a:latin typeface="+mj-lt"/>
              </a:rPr>
              <a:t>Santa’s Arrival, Community Tree Decoration, Christmas Tree Lighting, &amp; Lighted Truck Parade </a:t>
            </a:r>
            <a:endParaRPr lang="en-US" sz="2400">
              <a:solidFill>
                <a:schemeClr val="accent1"/>
              </a:solidFill>
              <a:latin typeface="+mj-lt"/>
            </a:endParaRPr>
          </a:p>
          <a:p>
            <a:pPr>
              <a:lnSpc>
                <a:spcPct val="150000"/>
              </a:lnSpc>
            </a:pPr>
            <a:r>
              <a:rPr lang="en-US" sz="2400" dirty="0">
                <a:solidFill>
                  <a:schemeClr val="accent1"/>
                </a:solidFill>
                <a:latin typeface="+mj-lt"/>
              </a:rPr>
              <a:t>Ice skating lessons</a:t>
            </a:r>
            <a:endParaRPr lang="en-US" sz="2400" dirty="0">
              <a:solidFill>
                <a:schemeClr val="accent1"/>
              </a:solidFill>
              <a:latin typeface="+mj-lt"/>
              <a:cs typeface="Calibri"/>
            </a:endParaRPr>
          </a:p>
          <a:p>
            <a:pPr>
              <a:lnSpc>
                <a:spcPct val="150000"/>
              </a:lnSpc>
            </a:pPr>
            <a:r>
              <a:rPr lang="en-US" sz="2400" dirty="0">
                <a:solidFill>
                  <a:schemeClr val="accent1"/>
                </a:solidFill>
                <a:latin typeface="+mj-lt"/>
              </a:rPr>
              <a:t>Holiday Craft Faire </a:t>
            </a:r>
            <a:endParaRPr lang="en-US" sz="2400" dirty="0">
              <a:solidFill>
                <a:schemeClr val="accent1"/>
              </a:solidFill>
              <a:latin typeface="+mj-lt"/>
              <a:cs typeface="Calibri"/>
            </a:endParaRPr>
          </a:p>
          <a:p>
            <a:pPr>
              <a:lnSpc>
                <a:spcPct val="150000"/>
              </a:lnSpc>
            </a:pPr>
            <a:r>
              <a:rPr lang="en-US" sz="2400" dirty="0">
                <a:solidFill>
                  <a:schemeClr val="accent1"/>
                </a:solidFill>
                <a:latin typeface="+mj-lt"/>
              </a:rPr>
              <a:t>Subaru Skate Day</a:t>
            </a:r>
            <a:endParaRPr lang="en-US" sz="2400" dirty="0">
              <a:solidFill>
                <a:schemeClr val="accent1"/>
              </a:solidFill>
              <a:latin typeface="+mj-lt"/>
              <a:cs typeface="Calibri"/>
            </a:endParaRPr>
          </a:p>
          <a:p>
            <a:pPr rtl="0">
              <a:lnSpc>
                <a:spcPct val="150000"/>
              </a:lnSpc>
              <a:spcBef>
                <a:spcPts val="0"/>
              </a:spcBef>
              <a:spcAft>
                <a:spcPts val="0"/>
              </a:spcAft>
            </a:pPr>
            <a:r>
              <a:rPr lang="en-US" sz="2400" dirty="0">
                <a:solidFill>
                  <a:schemeClr val="accent1"/>
                </a:solidFill>
                <a:latin typeface="+mj-lt"/>
              </a:rPr>
              <a:t>Pinewood Derby Race</a:t>
            </a:r>
            <a:endParaRPr lang="en-US" sz="2400" dirty="0">
              <a:solidFill>
                <a:schemeClr val="accent1"/>
              </a:solidFill>
              <a:latin typeface="+mj-lt"/>
              <a:cs typeface="Calibri"/>
            </a:endParaRPr>
          </a:p>
          <a:p>
            <a:pPr>
              <a:lnSpc>
                <a:spcPct val="150000"/>
              </a:lnSpc>
              <a:spcBef>
                <a:spcPts val="0"/>
              </a:spcBef>
            </a:pPr>
            <a:r>
              <a:rPr lang="en-US" sz="2400" dirty="0">
                <a:solidFill>
                  <a:schemeClr val="accent1"/>
                </a:solidFill>
                <a:latin typeface="+mj-lt"/>
              </a:rPr>
              <a:t>Business Sponsored ½ price skate Days </a:t>
            </a:r>
            <a:endParaRPr lang="en-US" sz="2400" dirty="0">
              <a:solidFill>
                <a:schemeClr val="accent1"/>
              </a:solidFill>
              <a:latin typeface="+mj-lt"/>
              <a:cs typeface="Calibri"/>
            </a:endParaRPr>
          </a:p>
          <a:p>
            <a:pPr>
              <a:lnSpc>
                <a:spcPct val="150000"/>
              </a:lnSpc>
              <a:spcBef>
                <a:spcPts val="0"/>
              </a:spcBef>
            </a:pPr>
            <a:r>
              <a:rPr lang="en-US" sz="2400" dirty="0">
                <a:solidFill>
                  <a:schemeClr val="accent1"/>
                </a:solidFill>
                <a:latin typeface="+mj-lt"/>
              </a:rPr>
              <a:t>Christmas Carnival &amp; </a:t>
            </a:r>
            <a:r>
              <a:rPr lang="en-US" sz="2400" dirty="0">
                <a:solidFill>
                  <a:schemeClr val="accent1"/>
                </a:solidFill>
                <a:latin typeface="Calibri"/>
                <a:cs typeface="Calibri"/>
              </a:rPr>
              <a:t>Fire on Ice</a:t>
            </a:r>
          </a:p>
          <a:p>
            <a:pPr>
              <a:lnSpc>
                <a:spcPct val="150000"/>
              </a:lnSpc>
            </a:pPr>
            <a:r>
              <a:rPr lang="en-US" sz="2400" dirty="0">
                <a:solidFill>
                  <a:schemeClr val="accent1"/>
                </a:solidFill>
                <a:latin typeface="Calibri"/>
                <a:cs typeface="Calibri"/>
              </a:rPr>
              <a:t>Teen Disco Nite </a:t>
            </a:r>
            <a:endParaRPr lang="en-US" sz="2400" b="0" i="0" u="none" strike="noStrike" dirty="0">
              <a:solidFill>
                <a:schemeClr val="accent1"/>
              </a:solidFill>
              <a:effectLst/>
              <a:latin typeface="Calibri" panose="020F0502020204030204" pitchFamily="34" charset="0"/>
              <a:cs typeface="Calibri"/>
            </a:endParaRPr>
          </a:p>
          <a:p>
            <a:pPr>
              <a:lnSpc>
                <a:spcPct val="150000"/>
              </a:lnSpc>
            </a:pPr>
            <a:r>
              <a:rPr lang="en-US" sz="2400" dirty="0">
                <a:solidFill>
                  <a:schemeClr val="accent1"/>
                </a:solidFill>
                <a:latin typeface="+mj-lt"/>
              </a:rPr>
              <a:t>Cornhole tournament and Chile Cookoff</a:t>
            </a:r>
            <a:endParaRPr lang="en-US" sz="2400" dirty="0">
              <a:solidFill>
                <a:schemeClr val="accent1"/>
              </a:solidFill>
              <a:latin typeface="Calibri" panose="020F0502020204030204" pitchFamily="34" charset="0"/>
            </a:endParaRPr>
          </a:p>
        </p:txBody>
      </p:sp>
      <p:sp>
        <p:nvSpPr>
          <p:cNvPr id="4" name="TextBox 3">
            <a:extLst>
              <a:ext uri="{FF2B5EF4-FFF2-40B4-BE49-F238E27FC236}">
                <a16:creationId xmlns:a16="http://schemas.microsoft.com/office/drawing/2014/main" id="{09D0ECF7-03D0-4763-B73B-A57042A524DC}"/>
              </a:ext>
            </a:extLst>
          </p:cNvPr>
          <p:cNvSpPr txBox="1"/>
          <p:nvPr/>
        </p:nvSpPr>
        <p:spPr>
          <a:xfrm>
            <a:off x="5334000" y="1676400"/>
            <a:ext cx="2966156" cy="646331"/>
          </a:xfrm>
          <a:prstGeom prst="rect">
            <a:avLst/>
          </a:prstGeom>
          <a:noFill/>
        </p:spPr>
        <p:txBody>
          <a:bodyPr wrap="square" rtlCol="0">
            <a:spAutoFit/>
          </a:bodyPr>
          <a:lstStyle/>
          <a:p>
            <a:endParaRPr lang="en-US">
              <a:latin typeface="+mj-lt"/>
            </a:endParaRPr>
          </a:p>
          <a:p>
            <a:endParaRPr lang="en-US"/>
          </a:p>
        </p:txBody>
      </p:sp>
      <p:pic>
        <p:nvPicPr>
          <p:cNvPr id="17" name="Picture 16" descr="A group of people in a room&#10;&#10;Description automatically generated with low confidence">
            <a:extLst>
              <a:ext uri="{FF2B5EF4-FFF2-40B4-BE49-F238E27FC236}">
                <a16:creationId xmlns:a16="http://schemas.microsoft.com/office/drawing/2014/main" id="{EBEC7A51-4847-49EC-8AFE-27AFA7A777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05" t="14499" r="48003" b="11878"/>
          <a:stretch/>
        </p:blipFill>
        <p:spPr>
          <a:xfrm rot="5400000">
            <a:off x="6324572" y="3824379"/>
            <a:ext cx="2104666" cy="3019245"/>
          </a:xfrm>
          <a:prstGeom prst="rect">
            <a:avLst/>
          </a:prstGeom>
          <a:ln w="57150">
            <a:solidFill>
              <a:schemeClr val="bg2">
                <a:lumMod val="50000"/>
              </a:schemeClr>
            </a:solidFill>
          </a:ln>
        </p:spPr>
      </p:pic>
      <p:pic>
        <p:nvPicPr>
          <p:cNvPr id="5" name="Picture 4">
            <a:extLst>
              <a:ext uri="{FF2B5EF4-FFF2-40B4-BE49-F238E27FC236}">
                <a16:creationId xmlns:a16="http://schemas.microsoft.com/office/drawing/2014/main" id="{4311DE30-D5BD-483E-82FB-FEB7DC2F66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14" r="5363" b="4980"/>
          <a:stretch/>
        </p:blipFill>
        <p:spPr>
          <a:xfrm>
            <a:off x="4343401" y="1828800"/>
            <a:ext cx="4543127" cy="1947085"/>
          </a:xfrm>
          <a:prstGeom prst="rect">
            <a:avLst/>
          </a:prstGeom>
          <a:ln w="57150">
            <a:solidFill>
              <a:schemeClr val="tx1"/>
            </a:solidFill>
          </a:ln>
        </p:spPr>
      </p:pic>
      <p:sp>
        <p:nvSpPr>
          <p:cNvPr id="2" name="Title 1">
            <a:extLst>
              <a:ext uri="{FF2B5EF4-FFF2-40B4-BE49-F238E27FC236}">
                <a16:creationId xmlns:a16="http://schemas.microsoft.com/office/drawing/2014/main" id="{5EF8ED21-75DE-47CF-B142-3A7BCF6F3A38}"/>
              </a:ext>
            </a:extLst>
          </p:cNvPr>
          <p:cNvSpPr>
            <a:spLocks noGrp="1"/>
          </p:cNvSpPr>
          <p:nvPr>
            <p:ph type="title"/>
          </p:nvPr>
        </p:nvSpPr>
        <p:spPr>
          <a:xfrm>
            <a:off x="416841" y="277076"/>
            <a:ext cx="8229600" cy="646331"/>
          </a:xfrm>
        </p:spPr>
        <p:txBody>
          <a:bodyPr>
            <a:noAutofit/>
          </a:bodyPr>
          <a:lstStyle/>
          <a:p>
            <a:pPr rtl="0" eaLnBrk="1" latinLnBrk="0" hangingPunct="1"/>
            <a:r>
              <a:rPr lang="en-US" sz="3200" b="1" kern="1200">
                <a:solidFill>
                  <a:srgbClr val="0F6FC6"/>
                </a:solidFill>
                <a:effectLst/>
                <a:latin typeface="Berlin Sans FB Demi" panose="020E0802020502020306" pitchFamily="34" charset="0"/>
                <a:ea typeface="+mn-ea"/>
                <a:cs typeface="+mn-cs"/>
              </a:rPr>
              <a:t>UPCOMING  EVENTS </a:t>
            </a:r>
            <a:endParaRPr lang="en-US" sz="6000">
              <a:effectLst/>
            </a:endParaRPr>
          </a:p>
        </p:txBody>
      </p:sp>
    </p:spTree>
    <p:extLst>
      <p:ext uri="{BB962C8B-B14F-4D97-AF65-F5344CB8AC3E}">
        <p14:creationId xmlns:p14="http://schemas.microsoft.com/office/powerpoint/2010/main" val="362120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Image result for sponsor trus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1" name="AutoShape 11" descr="Image result for indian moto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3" name="AutoShape 13" descr="Image result for indian moto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5" name="AutoShape 15" descr="Image result for Roadtrek silhouette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7" name="AutoShape 17" descr="Image result for Roadtrek silhouette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9" name="AutoShape 19" descr="Image result for Roadtrek silhouette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01" name="AutoShape 21" descr="Image result for Roadtrek silhouette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ED8DA8AA-581D-4E5A-906B-DC127EE1D50D}"/>
              </a:ext>
            </a:extLst>
          </p:cNvPr>
          <p:cNvSpPr txBox="1"/>
          <p:nvPr/>
        </p:nvSpPr>
        <p:spPr>
          <a:xfrm>
            <a:off x="215662" y="897418"/>
            <a:ext cx="8568135" cy="369332"/>
          </a:xfrm>
          <a:prstGeom prst="rect">
            <a:avLst/>
          </a:prstGeom>
          <a:noFill/>
        </p:spPr>
        <p:txBody>
          <a:bodyPr wrap="square" lIns="91440" tIns="45720" rIns="91440" bIns="45720" rtlCol="0" anchor="t">
            <a:spAutoFit/>
          </a:bodyPr>
          <a:lstStyle/>
          <a:p>
            <a:r>
              <a:rPr lang="en-US" b="1" dirty="0">
                <a:solidFill>
                  <a:schemeClr val="accent1"/>
                </a:solidFill>
                <a:latin typeface="+mj-lt"/>
              </a:rPr>
              <a:t>      (Grab your Spot on the New Entryway to the Paradise on Ice Winter Wonderland)   </a:t>
            </a:r>
          </a:p>
        </p:txBody>
      </p:sp>
      <p:sp>
        <p:nvSpPr>
          <p:cNvPr id="2" name="Title 1">
            <a:extLst>
              <a:ext uri="{FF2B5EF4-FFF2-40B4-BE49-F238E27FC236}">
                <a16:creationId xmlns:a16="http://schemas.microsoft.com/office/drawing/2014/main" id="{58D77FF4-8D5A-4D57-8BA5-1E582BBC51AB}"/>
              </a:ext>
            </a:extLst>
          </p:cNvPr>
          <p:cNvSpPr>
            <a:spLocks noGrp="1"/>
          </p:cNvSpPr>
          <p:nvPr>
            <p:ph type="title"/>
          </p:nvPr>
        </p:nvSpPr>
        <p:spPr>
          <a:xfrm>
            <a:off x="629728" y="299446"/>
            <a:ext cx="8289985" cy="528144"/>
          </a:xfrm>
        </p:spPr>
        <p:txBody>
          <a:bodyPr vert="horz" lIns="0" tIns="45720" rIns="0" bIns="0" anchor="b">
            <a:noAutofit/>
          </a:bodyPr>
          <a:lstStyle/>
          <a:p>
            <a:r>
              <a:rPr lang="en-US" sz="2400" b="1" kern="1200" dirty="0">
                <a:solidFill>
                  <a:srgbClr val="0F6FC6"/>
                </a:solidFill>
                <a:effectLst/>
                <a:latin typeface="Berlin Sans FB Demi"/>
                <a:ea typeface="+mn-ea"/>
                <a:cs typeface="+mn-cs"/>
              </a:rPr>
              <a:t>PARADISE on ICE – WINTER WONDERLAND ENTRANCE</a:t>
            </a:r>
            <a:endParaRPr lang="en-US" sz="2400">
              <a:latin typeface="Berlin Sans FB Demi"/>
            </a:endParaRPr>
          </a:p>
        </p:txBody>
      </p:sp>
      <p:sp>
        <p:nvSpPr>
          <p:cNvPr id="3" name="Content Placeholder 2">
            <a:extLst>
              <a:ext uri="{FF2B5EF4-FFF2-40B4-BE49-F238E27FC236}">
                <a16:creationId xmlns:a16="http://schemas.microsoft.com/office/drawing/2014/main" id="{76B2C729-5BD3-4A99-801B-9DCEFC408015}"/>
              </a:ext>
            </a:extLst>
          </p:cNvPr>
          <p:cNvSpPr>
            <a:spLocks noGrp="1"/>
          </p:cNvSpPr>
          <p:nvPr>
            <p:ph sz="half" idx="2"/>
          </p:nvPr>
        </p:nvSpPr>
        <p:spPr>
          <a:xfrm>
            <a:off x="216425" y="2079515"/>
            <a:ext cx="3232702" cy="4559948"/>
          </a:xfrm>
          <a:solidFill>
            <a:schemeClr val="bg1"/>
          </a:solidFill>
        </p:spPr>
        <p:txBody>
          <a:bodyPr vert="horz" lIns="91440" tIns="45720" rIns="91440" bIns="45720" anchor="t">
            <a:normAutofit lnSpcReduction="10000"/>
          </a:bodyPr>
          <a:lstStyle/>
          <a:p>
            <a:pPr marL="0" indent="0">
              <a:buNone/>
            </a:pPr>
            <a:r>
              <a:rPr lang="en-US" sz="3100" b="1">
                <a:solidFill>
                  <a:schemeClr val="accent2"/>
                </a:solidFill>
                <a:latin typeface="+mj-lt"/>
              </a:rPr>
              <a:t>Sponsor Levels</a:t>
            </a:r>
          </a:p>
          <a:p>
            <a:r>
              <a:rPr lang="en-US">
                <a:solidFill>
                  <a:schemeClr val="accent2"/>
                </a:solidFill>
                <a:latin typeface="+mj-lt"/>
              </a:rPr>
              <a:t>TITLE–TRIPLE LUTZ </a:t>
            </a:r>
          </a:p>
          <a:p>
            <a:r>
              <a:rPr lang="en-US">
                <a:solidFill>
                  <a:schemeClr val="accent2"/>
                </a:solidFill>
                <a:latin typeface="+mj-lt"/>
              </a:rPr>
              <a:t>PRESENTING–DOUBLE LUTZ </a:t>
            </a:r>
          </a:p>
          <a:p>
            <a:r>
              <a:rPr lang="en-US">
                <a:solidFill>
                  <a:schemeClr val="accent2"/>
                </a:solidFill>
                <a:latin typeface="+mj-lt"/>
              </a:rPr>
              <a:t>OFFICIAL–SINGLE LUTZ </a:t>
            </a:r>
            <a:endParaRPr lang="en-US">
              <a:solidFill>
                <a:schemeClr val="accent2"/>
              </a:solidFill>
              <a:latin typeface="+mj-lt"/>
              <a:cs typeface="Calibri"/>
            </a:endParaRPr>
          </a:p>
          <a:p>
            <a:r>
              <a:rPr lang="en-US">
                <a:solidFill>
                  <a:schemeClr val="accent2"/>
                </a:solidFill>
                <a:latin typeface="+mj-lt"/>
              </a:rPr>
              <a:t>PENGUIN TOE JUMP </a:t>
            </a:r>
          </a:p>
          <a:p>
            <a:r>
              <a:rPr lang="en-US">
                <a:solidFill>
                  <a:schemeClr val="accent2"/>
                </a:solidFill>
                <a:latin typeface="+mj-lt"/>
              </a:rPr>
              <a:t>AXEL JUMP</a:t>
            </a:r>
            <a:endParaRPr lang="en-US">
              <a:solidFill>
                <a:schemeClr val="accent2"/>
              </a:solidFill>
              <a:latin typeface="+mj-lt"/>
              <a:cs typeface="Calibri"/>
            </a:endParaRPr>
          </a:p>
          <a:p>
            <a:r>
              <a:rPr lang="en-US">
                <a:solidFill>
                  <a:schemeClr val="accent2"/>
                </a:solidFill>
                <a:latin typeface="+mj-lt"/>
              </a:rPr>
              <a:t>FRIENDS of the RINK</a:t>
            </a:r>
          </a:p>
          <a:p>
            <a:r>
              <a:rPr lang="en-US">
                <a:solidFill>
                  <a:schemeClr val="accent2"/>
                </a:solidFill>
                <a:latin typeface="+mj-lt"/>
              </a:rPr>
              <a:t>Event Sponsors</a:t>
            </a:r>
          </a:p>
          <a:p>
            <a:endParaRPr lang="en-US">
              <a:solidFill>
                <a:schemeClr val="accent2"/>
              </a:solidFill>
              <a:latin typeface="+mj-lt"/>
            </a:endParaRPr>
          </a:p>
        </p:txBody>
      </p:sp>
      <p:pic>
        <p:nvPicPr>
          <p:cNvPr id="8" name="Picture 8" descr="A picture containing text, sky, outdoor, sign&#10;&#10;Description automatically generated">
            <a:extLst>
              <a:ext uri="{FF2B5EF4-FFF2-40B4-BE49-F238E27FC236}">
                <a16:creationId xmlns:a16="http://schemas.microsoft.com/office/drawing/2014/main" id="{E6E379DD-77B4-C6EC-31C6-4634E93A5B84}"/>
              </a:ext>
            </a:extLst>
          </p:cNvPr>
          <p:cNvPicPr>
            <a:picLocks noChangeAspect="1"/>
          </p:cNvPicPr>
          <p:nvPr/>
        </p:nvPicPr>
        <p:blipFill rotWithShape="1">
          <a:blip r:embed="rId3"/>
          <a:srcRect l="2321" t="9859" b="11549"/>
          <a:stretch/>
        </p:blipFill>
        <p:spPr>
          <a:xfrm rot="10800000">
            <a:off x="3605843" y="2719479"/>
            <a:ext cx="5175850" cy="31261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F2A31EA-AB54-4CF3-935F-652E54F3421D}"/>
              </a:ext>
            </a:extLst>
          </p:cNvPr>
          <p:cNvSpPr txBox="1"/>
          <p:nvPr/>
        </p:nvSpPr>
        <p:spPr>
          <a:xfrm rot="-10800000" flipV="1">
            <a:off x="381000" y="587437"/>
            <a:ext cx="80277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F6FC6"/>
                </a:solidFill>
                <a:latin typeface="Berlin Sans FB Demi"/>
              </a:rPr>
              <a:t>PARADISE on ICE- SPONSOR PACKAGES</a:t>
            </a:r>
            <a:endParaRPr lang="en-US" sz="2400"/>
          </a:p>
        </p:txBody>
      </p:sp>
      <p:pic>
        <p:nvPicPr>
          <p:cNvPr id="8" name="Picture 7">
            <a:extLst>
              <a:ext uri="{FF2B5EF4-FFF2-40B4-BE49-F238E27FC236}">
                <a16:creationId xmlns:a16="http://schemas.microsoft.com/office/drawing/2014/main" id="{DCFE331A-B7BB-4BF5-BB04-3CDF3589E969}"/>
              </a:ext>
            </a:extLst>
          </p:cNvPr>
          <p:cNvPicPr>
            <a:picLocks noChangeAspect="1"/>
          </p:cNvPicPr>
          <p:nvPr/>
        </p:nvPicPr>
        <p:blipFill>
          <a:blip r:embed="rId2"/>
          <a:stretch>
            <a:fillRect/>
          </a:stretch>
        </p:blipFill>
        <p:spPr>
          <a:xfrm>
            <a:off x="723900" y="1055351"/>
            <a:ext cx="7696199" cy="55601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390841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A6F2A245754A4BBDEA4D8B59D1C693" ma:contentTypeVersion="16" ma:contentTypeDescription="Create a new document." ma:contentTypeScope="" ma:versionID="0de2f2587fbe9597a72aa877f36fa8e6">
  <xsd:schema xmlns:xsd="http://www.w3.org/2001/XMLSchema" xmlns:xs="http://www.w3.org/2001/XMLSchema" xmlns:p="http://schemas.microsoft.com/office/2006/metadata/properties" xmlns:ns2="6c4bbfab-6970-408e-a8ea-e4d3bd1c8c52" xmlns:ns3="236bbc18-14c0-43c6-b73a-41e2d4791908" targetNamespace="http://schemas.microsoft.com/office/2006/metadata/properties" ma:root="true" ma:fieldsID="f23bce2271ff96a93184defc5d1ae272" ns2:_="" ns3:_="">
    <xsd:import namespace="6c4bbfab-6970-408e-a8ea-e4d3bd1c8c52"/>
    <xsd:import namespace="236bbc18-14c0-43c6-b73a-41e2d47919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bbfab-6970-408e-a8ea-e4d3bd1c8c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f1956b-9af7-4721-8dc3-2df5598c51d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6bbc18-14c0-43c6-b73a-41e2d47919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f39b68-a567-408e-80cf-91e7c87b5a74}" ma:internalName="TaxCatchAll" ma:showField="CatchAllData" ma:web="236bbc18-14c0-43c6-b73a-41e2d47919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6bbc18-14c0-43c6-b73a-41e2d4791908" xsi:nil="true"/>
    <lcf76f155ced4ddcb4097134ff3c332f xmlns="6c4bbfab-6970-408e-a8ea-e4d3bd1c8c52">
      <Terms xmlns="http://schemas.microsoft.com/office/infopath/2007/PartnerControls"/>
    </lcf76f155ced4ddcb4097134ff3c332f>
    <SharedWithUsers xmlns="236bbc18-14c0-43c6-b73a-41e2d4791908">
      <UserInfo>
        <DisplayName>Lorrennis Leeds</DisplayName>
        <AccountId>28</AccountId>
        <AccountType/>
      </UserInfo>
    </SharedWithUsers>
  </documentManagement>
</p:properties>
</file>

<file path=customXml/itemProps1.xml><?xml version="1.0" encoding="utf-8"?>
<ds:datastoreItem xmlns:ds="http://schemas.openxmlformats.org/officeDocument/2006/customXml" ds:itemID="{165F0FAE-3A0C-4721-A725-EA9159973C29}">
  <ds:schemaRefs>
    <ds:schemaRef ds:uri="236bbc18-14c0-43c6-b73a-41e2d4791908"/>
    <ds:schemaRef ds:uri="6c4bbfab-6970-408e-a8ea-e4d3bd1c8c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8987E0-85FE-400B-B4C6-D2E7E6A6C26F}">
  <ds:schemaRefs>
    <ds:schemaRef ds:uri="http://schemas.microsoft.com/sharepoint/v3/contenttype/forms"/>
  </ds:schemaRefs>
</ds:datastoreItem>
</file>

<file path=customXml/itemProps3.xml><?xml version="1.0" encoding="utf-8"?>
<ds:datastoreItem xmlns:ds="http://schemas.openxmlformats.org/officeDocument/2006/customXml" ds:itemID="{B0872235-216F-4BC9-8E36-E62A71F5CD32}">
  <ds:schemaRefs>
    <ds:schemaRef ds:uri="236bbc18-14c0-43c6-b73a-41e2d4791908"/>
    <ds:schemaRef ds:uri="6c4bbfab-6970-408e-a8ea-e4d3bd1c8c5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Flow</Template>
  <Application>Microsoft Office PowerPoint</Application>
  <PresentationFormat>On-screen Show (4:3)</PresentationFormat>
  <Slides>16</Slides>
  <Notes>4</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Flow</vt:lpstr>
      <vt:lpstr>PARADISE RECREATION &amp; PARK DISTRICT </vt:lpstr>
      <vt:lpstr>EVENT PROFILE     2021-22 Paradise on Ice - Winter Wonderland</vt:lpstr>
      <vt:lpstr> </vt:lpstr>
      <vt:lpstr>EVENT AUDIENCE</vt:lpstr>
      <vt:lpstr>AUDIENCE DEMOGRAPHICS</vt:lpstr>
      <vt:lpstr>EVENT PROMOTIONS &amp; MEDIA PROMOTION</vt:lpstr>
      <vt:lpstr>UPCOMING  EVENTS </vt:lpstr>
      <vt:lpstr>PARADISE on ICE – WINTER WONDERLAND ENTRANCE</vt:lpstr>
      <vt:lpstr>PowerPoint Presentation</vt:lpstr>
      <vt:lpstr>PowerPoint Presentation</vt:lpstr>
      <vt:lpstr>VENDOR, EXHIBITOR, ATTRACTIONS &amp; FOOD TRUCK SPOTS</vt:lpstr>
      <vt:lpstr>ANCILLARY  SPONSOR  EVENTS &amp;  ATTRACTIONS </vt:lpstr>
      <vt:lpstr>PARADISE on ICE wants to THANK our 2019-2020 SPONSORS</vt:lpstr>
      <vt:lpstr>COME  AND  JOIN  US  IN  2022-23 !!</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revision>48</cp:revision>
  <cp:lastPrinted>2021-09-11T16:51:16Z</cp:lastPrinted>
  <dcterms:created xsi:type="dcterms:W3CDTF">2017-07-20T21:14:34Z</dcterms:created>
  <dcterms:modified xsi:type="dcterms:W3CDTF">2022-07-18T20:08:00Z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0x010100F8A6F2A245754A4BBDEA4D8B59D1C693</vt:lpwstr>
  </property>
  <property fmtid="{D5CDD505-2E9C-101B-9397-08002B2CF9AE}" pid="3" name="MediaServiceImageTags">
    <vt:lpwstr/>
  </property>
</Properties>
</file>